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3" r:id="rId4"/>
    <p:sldId id="262" r:id="rId5"/>
    <p:sldId id="264" r:id="rId6"/>
    <p:sldId id="266" r:id="rId7"/>
    <p:sldId id="260" r:id="rId8"/>
    <p:sldId id="268" r:id="rId9"/>
    <p:sldId id="282" r:id="rId10"/>
    <p:sldId id="270" r:id="rId11"/>
    <p:sldId id="261" r:id="rId12"/>
    <p:sldId id="258" r:id="rId13"/>
    <p:sldId id="265" r:id="rId14"/>
    <p:sldId id="267" r:id="rId15"/>
    <p:sldId id="271" r:id="rId16"/>
    <p:sldId id="283" r:id="rId17"/>
    <p:sldId id="272" r:id="rId18"/>
    <p:sldId id="278" r:id="rId19"/>
    <p:sldId id="279" r:id="rId20"/>
    <p:sldId id="273" r:id="rId21"/>
    <p:sldId id="275" r:id="rId22"/>
    <p:sldId id="276" r:id="rId23"/>
    <p:sldId id="277" r:id="rId24"/>
  </p:sldIdLst>
  <p:sldSz cx="9144000" cy="6858000" type="screen4x3"/>
  <p:notesSz cx="7315200" cy="9601200"/>
  <p:custDataLst>
    <p:tags r:id="rId27"/>
  </p:custDataLst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Clr>
        <a:srgbClr val="00335D"/>
      </a:buClr>
      <a:buFont typeface="Wingdings" pitchFamily="2" charset="2"/>
      <a:defRPr sz="20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00335D"/>
      </a:buClr>
      <a:buFont typeface="Wingdings" pitchFamily="2" charset="2"/>
      <a:defRPr sz="20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00335D"/>
      </a:buClr>
      <a:buFont typeface="Wingdings" pitchFamily="2" charset="2"/>
      <a:defRPr sz="20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00335D"/>
      </a:buClr>
      <a:buFont typeface="Wingdings" pitchFamily="2" charset="2"/>
      <a:defRPr sz="20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00335D"/>
      </a:buClr>
      <a:buFont typeface="Wingdings" pitchFamily="2" charset="2"/>
      <a:defRPr sz="20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D4B91AE-4637-4648-A9EB-366CA45196FC}">
          <p14:sldIdLst>
            <p14:sldId id="256"/>
            <p14:sldId id="257"/>
            <p14:sldId id="263"/>
            <p14:sldId id="262"/>
            <p14:sldId id="264"/>
            <p14:sldId id="266"/>
            <p14:sldId id="260"/>
            <p14:sldId id="268"/>
            <p14:sldId id="282"/>
            <p14:sldId id="270"/>
            <p14:sldId id="261"/>
            <p14:sldId id="258"/>
            <p14:sldId id="265"/>
            <p14:sldId id="267"/>
            <p14:sldId id="271"/>
            <p14:sldId id="283"/>
            <p14:sldId id="272"/>
            <p14:sldId id="278"/>
            <p14:sldId id="279"/>
            <p14:sldId id="273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BE0E3"/>
    <a:srgbClr val="99FF99"/>
    <a:srgbClr val="FFFFCC"/>
    <a:srgbClr val="CCFFCC"/>
    <a:srgbClr val="657C9D"/>
    <a:srgbClr val="FF0000"/>
    <a:srgbClr val="FFCC66"/>
    <a:srgbClr val="C5C5B8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64" autoAdjust="0"/>
    <p:restoredTop sz="99862" autoAdjust="0"/>
  </p:normalViewPr>
  <p:slideViewPr>
    <p:cSldViewPr snapToGrid="0">
      <p:cViewPr varScale="1">
        <p:scale>
          <a:sx n="75" d="100"/>
          <a:sy n="75" d="100"/>
        </p:scale>
        <p:origin x="-780" y="-96"/>
      </p:cViewPr>
      <p:guideLst>
        <p:guide orient="horz" pos="797"/>
        <p:guide orient="horz" pos="490"/>
        <p:guide orient="horz" pos="53"/>
        <p:guide orient="horz" pos="4129"/>
        <p:guide orient="horz" pos="3820"/>
        <p:guide pos="302"/>
        <p:guide pos="293"/>
        <p:guide pos="5610"/>
        <p:guide pos="29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fld id="{A48BEB65-D1D5-41A5-9813-F5593454FD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2593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Tx/>
              <a:buFontTx/>
              <a:buNone/>
              <a:defRPr sz="1200" u="none"/>
            </a:lvl1pPr>
          </a:lstStyle>
          <a:p>
            <a:pPr>
              <a:defRPr/>
            </a:pPr>
            <a:fld id="{115531E4-4163-47AB-8D59-46655F46F83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4441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971550" y="4005263"/>
            <a:ext cx="71294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  <a:defRPr/>
            </a:pPr>
            <a:endParaRPr lang="en-US" sz="1800" u="none" smtClean="0">
              <a:solidFill>
                <a:srgbClr val="003366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7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816"/>
            <a:ext cx="8229600" cy="5198302"/>
          </a:xfrm>
        </p:spPr>
        <p:txBody>
          <a:bodyPr/>
          <a:lstStyle>
            <a:lvl1pPr marL="342900" indent="-342900"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1pPr>
            <a:lvl2pPr marL="742950" indent="-285750"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2pPr>
            <a:lvl3pPr marL="1143000" indent="-228600"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3pPr>
            <a:lvl4pPr marL="1600200" indent="-228600"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4pPr>
            <a:lvl5pPr marL="2057400" indent="-228600"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858000" y="6425852"/>
            <a:ext cx="182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u="none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http://qrand.gel.ulaval.ca/</a:t>
            </a:r>
            <a:endParaRPr lang="en-US" sz="1200" u="none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63463" y="6425852"/>
            <a:ext cx="5649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u="none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De </a:t>
            </a:r>
            <a:r>
              <a:rPr lang="en-US" sz="1200" u="none" dirty="0" err="1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Rainville</a:t>
            </a:r>
            <a:r>
              <a:rPr lang="en-US" sz="1200" u="none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et al.: Constructing</a:t>
            </a:r>
            <a:r>
              <a:rPr lang="en-US" sz="1200" u="none" baseline="0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1200" u="none" dirty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</a:rPr>
              <a:t>Low Star Discrepancy Point Sets with GAs</a:t>
            </a:r>
            <a:endParaRPr lang="en-US" sz="1200" u="none" dirty="0">
              <a:solidFill>
                <a:schemeClr val="bg2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59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0"/>
            <a:ext cx="82296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Folientitel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Hallo</a:t>
            </a:r>
          </a:p>
          <a:p>
            <a:pPr lvl="2"/>
            <a:r>
              <a:rPr lang="en-US" smtClean="0"/>
              <a:t>Hallo </a:t>
            </a:r>
          </a:p>
          <a:p>
            <a:pPr lvl="3"/>
            <a:r>
              <a:rPr lang="en-US" smtClean="0"/>
              <a:t>Hallo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68" r:id="rId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qrand.gel.ulaval.ca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0" t="-190" r="-878" b="4694"/>
          <a:stretch/>
        </p:blipFill>
        <p:spPr bwMode="auto">
          <a:xfrm>
            <a:off x="596899" y="-14651"/>
            <a:ext cx="7988499" cy="685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/>
          <p:cNvSpPr>
            <a:spLocks/>
          </p:cNvSpPr>
          <p:nvPr/>
        </p:nvSpPr>
        <p:spPr bwMode="auto">
          <a:xfrm>
            <a:off x="714375" y="2473523"/>
            <a:ext cx="8349258" cy="3348633"/>
          </a:xfrm>
          <a:prstGeom prst="roundRect">
            <a:avLst>
              <a:gd name="adj" fmla="val 4000"/>
            </a:avLst>
          </a:prstGeom>
          <a:solidFill>
            <a:srgbClr val="BBE0E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000" u="none" dirty="0">
                <a:solidFill>
                  <a:srgbClr val="002060"/>
                </a:solidFill>
                <a:ea typeface="Gill Sans" charset="0"/>
                <a:cs typeface="Gill Sans" charset="0"/>
              </a:rPr>
              <a:t>Constructing low star discrepancy point sets with genetic algorithms</a:t>
            </a:r>
          </a:p>
          <a:p>
            <a:pPr algn="ctr"/>
            <a:endParaRPr lang="en-US" u="none" dirty="0">
              <a:solidFill>
                <a:srgbClr val="002060"/>
              </a:solidFill>
              <a:ea typeface="Gill Sans" charset="0"/>
              <a:cs typeface="Gill Sans" charset="0"/>
            </a:endParaRPr>
          </a:p>
          <a:p>
            <a:pPr algn="ctr"/>
            <a:r>
              <a:rPr lang="en-US" u="none" dirty="0">
                <a:solidFill>
                  <a:srgbClr val="002060"/>
                </a:solidFill>
                <a:ea typeface="Gill Sans" charset="0"/>
                <a:cs typeface="Gill Sans" charset="0"/>
              </a:rPr>
              <a:t>François-Michel De </a:t>
            </a:r>
            <a:r>
              <a:rPr lang="en-US" u="none" dirty="0" err="1" smtClean="0">
                <a:solidFill>
                  <a:srgbClr val="002060"/>
                </a:solidFill>
                <a:ea typeface="Gill Sans" charset="0"/>
                <a:cs typeface="Gill Sans" charset="0"/>
              </a:rPr>
              <a:t>Rainville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, </a:t>
            </a:r>
            <a:r>
              <a:rPr lang="en-US" u="none" dirty="0" err="1" smtClean="0">
                <a:solidFill>
                  <a:srgbClr val="002060"/>
                </a:solidFill>
                <a:ea typeface="Gill Sans" charset="0"/>
                <a:cs typeface="Gill Sans" charset="0"/>
              </a:rPr>
              <a:t>Carola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 </a:t>
            </a:r>
            <a:r>
              <a:rPr lang="en-US" u="none" dirty="0" err="1">
                <a:solidFill>
                  <a:srgbClr val="002060"/>
                </a:solidFill>
                <a:ea typeface="Gill Sans" charset="0"/>
                <a:cs typeface="Gill Sans" charset="0"/>
              </a:rPr>
              <a:t>Doerr</a:t>
            </a:r>
            <a:r>
              <a:rPr lang="en-US" u="none" dirty="0">
                <a:solidFill>
                  <a:srgbClr val="002060"/>
                </a:solidFill>
                <a:ea typeface="Gill Sans" charset="0"/>
                <a:cs typeface="Gill Sans" charset="0"/>
              </a:rPr>
              <a:t>, </a:t>
            </a:r>
          </a:p>
          <a:p>
            <a:pPr algn="ctr"/>
            <a:r>
              <a:rPr lang="en-US" u="none" dirty="0">
                <a:solidFill>
                  <a:srgbClr val="002060"/>
                </a:solidFill>
                <a:ea typeface="Gill Sans" charset="0"/>
                <a:cs typeface="Gill Sans" charset="0"/>
              </a:rPr>
              <a:t>Christian </a:t>
            </a:r>
            <a:r>
              <a:rPr lang="en-US" u="none" dirty="0" err="1">
                <a:solidFill>
                  <a:srgbClr val="002060"/>
                </a:solidFill>
                <a:ea typeface="Gill Sans" charset="0"/>
                <a:cs typeface="Gill Sans" charset="0"/>
              </a:rPr>
              <a:t>Gagné</a:t>
            </a:r>
            <a:r>
              <a:rPr lang="en-US" u="none" dirty="0">
                <a:solidFill>
                  <a:srgbClr val="002060"/>
                </a:solidFill>
                <a:ea typeface="Gill Sans" charset="0"/>
                <a:cs typeface="Gill Sans" charset="0"/>
              </a:rPr>
              <a:t>, 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Michael </a:t>
            </a:r>
            <a:r>
              <a:rPr lang="en-US" u="none" dirty="0" err="1">
                <a:solidFill>
                  <a:srgbClr val="002060"/>
                </a:solidFill>
                <a:ea typeface="Gill Sans" charset="0"/>
                <a:cs typeface="Gill Sans" charset="0"/>
              </a:rPr>
              <a:t>Gnewuch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, </a:t>
            </a:r>
          </a:p>
          <a:p>
            <a:pPr algn="ctr"/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Denis </a:t>
            </a:r>
            <a:r>
              <a:rPr lang="en-US" u="none" dirty="0" err="1" smtClean="0">
                <a:solidFill>
                  <a:srgbClr val="002060"/>
                </a:solidFill>
                <a:ea typeface="Gill Sans" charset="0"/>
                <a:cs typeface="Gill Sans" charset="0"/>
              </a:rPr>
              <a:t>Laurendeau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, Olivier </a:t>
            </a:r>
            <a:r>
              <a:rPr lang="en-US" u="none" dirty="0" err="1" smtClean="0">
                <a:solidFill>
                  <a:srgbClr val="002060"/>
                </a:solidFill>
                <a:ea typeface="Gill Sans" charset="0"/>
                <a:cs typeface="Gill Sans" charset="0"/>
              </a:rPr>
              <a:t>Teytaud</a:t>
            </a:r>
            <a:r>
              <a:rPr lang="en-US" u="none" dirty="0" smtClean="0">
                <a:solidFill>
                  <a:srgbClr val="002060"/>
                </a:solidFill>
                <a:ea typeface="Gill Sans" charset="0"/>
                <a:cs typeface="Gill Sans" charset="0"/>
              </a:rPr>
              <a:t>, Magnus </a:t>
            </a:r>
            <a:r>
              <a:rPr lang="en-US" u="none" dirty="0" err="1" smtClean="0">
                <a:solidFill>
                  <a:srgbClr val="002060"/>
                </a:solidFill>
                <a:ea typeface="Gill Sans" charset="0"/>
                <a:cs typeface="Gill Sans" charset="0"/>
              </a:rPr>
              <a:t>Wahlström</a:t>
            </a:r>
            <a:endParaRPr lang="en-US" u="none" dirty="0">
              <a:solidFill>
                <a:srgbClr val="002060"/>
              </a:solidFill>
              <a:ea typeface="Gill Sans" charset="0"/>
              <a:cs typeface="Gill Sans" charset="0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796109" y="4268391"/>
            <a:ext cx="4184674" cy="0"/>
          </a:xfrm>
          <a:prstGeom prst="line">
            <a:avLst/>
          </a:prstGeom>
          <a:noFill/>
          <a:ln w="25400" cap="flat">
            <a:solidFill>
              <a:srgbClr val="1A1A1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71"/>
          <a:stretch>
            <a:fillRect/>
          </a:stretch>
        </p:blipFill>
        <p:spPr bwMode="auto">
          <a:xfrm>
            <a:off x="8248799" y="5924847"/>
            <a:ext cx="814834" cy="933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r="8170" b="478"/>
          <a:stretch>
            <a:fillRect/>
          </a:stretch>
        </p:blipFill>
        <p:spPr bwMode="auto">
          <a:xfrm>
            <a:off x="5810993" y="5924847"/>
            <a:ext cx="812602" cy="92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5054" r="11397" b="27849"/>
          <a:stretch>
            <a:fillRect/>
          </a:stretch>
        </p:blipFill>
        <p:spPr bwMode="auto">
          <a:xfrm>
            <a:off x="4185790" y="5924847"/>
            <a:ext cx="81260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390" b="21292"/>
          <a:stretch>
            <a:fillRect/>
          </a:stretch>
        </p:blipFill>
        <p:spPr bwMode="auto">
          <a:xfrm>
            <a:off x="7436197" y="5924847"/>
            <a:ext cx="812602" cy="9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6" b="20512"/>
          <a:stretch>
            <a:fillRect/>
          </a:stretch>
        </p:blipFill>
        <p:spPr bwMode="auto">
          <a:xfrm>
            <a:off x="4998391" y="5924847"/>
            <a:ext cx="81260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1" t="952" r="11205"/>
          <a:stretch>
            <a:fillRect/>
          </a:stretch>
        </p:blipFill>
        <p:spPr bwMode="auto">
          <a:xfrm>
            <a:off x="6623595" y="5924847"/>
            <a:ext cx="812602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" r="4076" b="11537"/>
          <a:stretch>
            <a:fillRect/>
          </a:stretch>
        </p:blipFill>
        <p:spPr bwMode="auto">
          <a:xfrm>
            <a:off x="3373188" y="5924847"/>
            <a:ext cx="812602" cy="924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33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Human-Competitiveness 5/5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Criterion (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):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The result solves a problem of 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indisputable difficulty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in its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field</a:t>
            </a:r>
          </a:p>
          <a:p>
            <a:r>
              <a:rPr lang="en-US" dirty="0" smtClean="0"/>
              <a:t>The addressed problems are </a:t>
            </a:r>
            <a:r>
              <a:rPr lang="en-US" dirty="0" smtClean="0">
                <a:solidFill>
                  <a:srgbClr val="0070C0"/>
                </a:solidFill>
              </a:rPr>
              <a:t>provably (!) difficult </a:t>
            </a:r>
            <a:r>
              <a:rPr lang="en-US" dirty="0" smtClean="0"/>
              <a:t>and subject to the </a:t>
            </a:r>
            <a:r>
              <a:rPr lang="en-US" dirty="0" smtClean="0">
                <a:solidFill>
                  <a:srgbClr val="0070C0"/>
                </a:solidFill>
              </a:rPr>
              <a:t>curse of dimensionality</a:t>
            </a:r>
          </a:p>
          <a:p>
            <a:pPr>
              <a:buClr>
                <a:srgbClr val="002060"/>
              </a:buClr>
            </a:pPr>
            <a:r>
              <a:rPr lang="en-US" dirty="0" smtClean="0">
                <a:solidFill>
                  <a:srgbClr val="0070C0"/>
                </a:solidFill>
              </a:rPr>
              <a:t>Great interest </a:t>
            </a:r>
            <a:r>
              <a:rPr lang="en-US" dirty="0" smtClean="0"/>
              <a:t>by scientific and industrial researchers and engineers: we have started </a:t>
            </a:r>
            <a:r>
              <a:rPr lang="en-US" dirty="0" smtClean="0">
                <a:solidFill>
                  <a:srgbClr val="0070C0"/>
                </a:solidFill>
              </a:rPr>
              <a:t>several new projects </a:t>
            </a:r>
            <a:r>
              <a:rPr lang="en-US" dirty="0" smtClean="0"/>
              <a:t>that build on our algorithms </a:t>
            </a:r>
          </a:p>
          <a:p>
            <a:r>
              <a:rPr lang="en-US" dirty="0" smtClean="0"/>
              <a:t>We could solve some </a:t>
            </a:r>
            <a:r>
              <a:rPr lang="en-US" dirty="0" smtClean="0">
                <a:solidFill>
                  <a:srgbClr val="0070C0"/>
                </a:solidFill>
              </a:rPr>
              <a:t>open problems </a:t>
            </a:r>
            <a:r>
              <a:rPr lang="en-US" dirty="0" smtClean="0"/>
              <a:t>posed in the literature</a:t>
            </a:r>
            <a:br>
              <a:rPr lang="en-US" dirty="0" smtClean="0"/>
            </a:br>
            <a:r>
              <a:rPr lang="en-US" dirty="0" smtClean="0"/>
              <a:t>(e.g., open problem 42 in [NW10])</a:t>
            </a:r>
            <a:endParaRPr lang="en-US" dirty="0"/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New genetic algorithms for </a:t>
            </a:r>
          </a:p>
          <a:p>
            <a:pPr lvl="3"/>
            <a:r>
              <a:rPr lang="en-US" dirty="0" smtClean="0"/>
              <a:t>computing low discrepancy point sets </a:t>
            </a:r>
          </a:p>
          <a:p>
            <a:pPr lvl="3"/>
            <a:r>
              <a:rPr lang="en-US" dirty="0" smtClean="0"/>
              <a:t>evaluating star discrepancy values</a:t>
            </a:r>
          </a:p>
          <a:p>
            <a:pPr lvl="3"/>
            <a:r>
              <a:rPr lang="en-US" dirty="0" smtClean="0"/>
              <a:t>computing inverse star discrepancies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Our results </a:t>
            </a:r>
            <a:r>
              <a:rPr lang="en-US" dirty="0" smtClean="0">
                <a:solidFill>
                  <a:srgbClr val="0070C0"/>
                </a:solidFill>
              </a:rPr>
              <a:t>clearly outperform previous results </a:t>
            </a:r>
            <a:r>
              <a:rPr lang="en-US" dirty="0" smtClean="0"/>
              <a:t>by a large margin, both in terms of quality and speed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All computed point sets are </a:t>
            </a:r>
            <a:r>
              <a:rPr lang="en-US" dirty="0"/>
              <a:t>available online: </a:t>
            </a:r>
            <a:r>
              <a:rPr lang="en-US" dirty="0">
                <a:hlinkClick r:id="rId2"/>
              </a:rPr>
              <a:t>http://qrand.gel.ulaval.ca</a:t>
            </a:r>
            <a:r>
              <a:rPr lang="en-US" dirty="0" smtClean="0">
                <a:hlinkClick r:id="rId2"/>
              </a:rPr>
              <a:t>/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(idea: maintain a database with low star discrepancy point sets)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Great interest from different communities: </a:t>
            </a:r>
            <a:br>
              <a:rPr lang="en-US" dirty="0" smtClean="0"/>
            </a:br>
            <a:r>
              <a:rPr lang="en-US" dirty="0" smtClean="0">
                <a:solidFill>
                  <a:srgbClr val="0070C0"/>
                </a:solidFill>
              </a:rPr>
              <a:t>several new projects</a:t>
            </a:r>
            <a:r>
              <a:rPr lang="en-US" dirty="0" smtClean="0"/>
              <a:t> with further applications have been launched </a:t>
            </a:r>
            <a:br>
              <a:rPr lang="en-US" dirty="0" smtClean="0"/>
            </a:br>
            <a:r>
              <a:rPr lang="en-US" dirty="0" smtClean="0"/>
              <a:t>(both with mathematicians and engineers)</a:t>
            </a:r>
            <a:endParaRPr lang="en-US" dirty="0"/>
          </a:p>
        </p:txBody>
      </p:sp>
      <p:pic>
        <p:nvPicPr>
          <p:cNvPr id="5" name="Picture 2" descr="C:\Users\winzen\AppData\Local\Microsoft\Windows\Temporary Internet Files\Content.IE5\WDR0ILY4\MC9003825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16129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80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References of Our Papers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Carola </a:t>
            </a:r>
            <a:r>
              <a:rPr lang="fr-FR" sz="1600" dirty="0" err="1"/>
              <a:t>Doerr</a:t>
            </a:r>
            <a:r>
              <a:rPr lang="fr-FR" sz="1600" dirty="0"/>
              <a:t>, François-Michel De </a:t>
            </a:r>
            <a:r>
              <a:rPr lang="fr-FR" sz="1600" dirty="0" err="1" smtClean="0"/>
              <a:t>Rainville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0070C0"/>
                </a:solidFill>
              </a:rPr>
              <a:t>Constructing </a:t>
            </a:r>
            <a:r>
              <a:rPr lang="en-US" sz="1600" dirty="0">
                <a:solidFill>
                  <a:srgbClr val="0070C0"/>
                </a:solidFill>
              </a:rPr>
              <a:t>low star discrepancy point sets with genetic </a:t>
            </a:r>
            <a:r>
              <a:rPr lang="en-US" sz="1600" dirty="0" smtClean="0">
                <a:solidFill>
                  <a:srgbClr val="0070C0"/>
                </a:solidFill>
              </a:rPr>
              <a:t>algorithms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/>
              <a:t>In</a:t>
            </a:r>
            <a:r>
              <a:rPr lang="en-US" sz="1600" dirty="0"/>
              <a:t>: Proceedings of the Genetic and Evolutionary Computation Conference, GECCO </a:t>
            </a:r>
            <a:r>
              <a:rPr lang="en-US" sz="1600" dirty="0" smtClean="0"/>
              <a:t>’13</a:t>
            </a:r>
            <a:br>
              <a:rPr lang="en-US" sz="1600" dirty="0" smtClean="0"/>
            </a:br>
            <a:r>
              <a:rPr lang="en-US" sz="1600" dirty="0" smtClean="0"/>
              <a:t>Association </a:t>
            </a:r>
            <a:r>
              <a:rPr lang="en-US" sz="1600" dirty="0"/>
              <a:t>for Computing Machinery (ACM), 2013. To </a:t>
            </a:r>
            <a:r>
              <a:rPr lang="en-US" sz="1600" dirty="0" smtClean="0"/>
              <a:t>appear</a:t>
            </a:r>
            <a:br>
              <a:rPr lang="en-US" sz="1600" dirty="0" smtClean="0"/>
            </a:br>
            <a:endParaRPr lang="en-US" sz="1600" dirty="0"/>
          </a:p>
          <a:p>
            <a:r>
              <a:rPr lang="fr-FR" sz="1600" dirty="0" smtClean="0"/>
              <a:t>François-Michel </a:t>
            </a:r>
            <a:r>
              <a:rPr lang="fr-FR" sz="1600" dirty="0"/>
              <a:t>De </a:t>
            </a:r>
            <a:r>
              <a:rPr lang="fr-FR" sz="1600" dirty="0" err="1"/>
              <a:t>Rainville</a:t>
            </a:r>
            <a:r>
              <a:rPr lang="fr-FR" sz="1600" dirty="0"/>
              <a:t>, Christian Gagné, Olivier </a:t>
            </a:r>
            <a:r>
              <a:rPr lang="fr-FR" sz="1600" dirty="0" err="1"/>
              <a:t>Teytaud</a:t>
            </a:r>
            <a:r>
              <a:rPr lang="fr-FR" sz="1600" dirty="0"/>
              <a:t>, Denis </a:t>
            </a:r>
            <a:r>
              <a:rPr lang="fr-FR" sz="1600" dirty="0" err="1" smtClean="0"/>
              <a:t>Laurendeau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0070C0"/>
                </a:solidFill>
              </a:rPr>
              <a:t>Evolutionary </a:t>
            </a:r>
            <a:r>
              <a:rPr lang="en-US" sz="1600" dirty="0">
                <a:solidFill>
                  <a:srgbClr val="0070C0"/>
                </a:solidFill>
              </a:rPr>
              <a:t>optimization of low-discrepancy </a:t>
            </a:r>
            <a:r>
              <a:rPr lang="en-US" sz="1600" dirty="0" smtClean="0">
                <a:solidFill>
                  <a:srgbClr val="0070C0"/>
                </a:solidFill>
              </a:rPr>
              <a:t>sequences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</a:t>
            </a:r>
            <a:r>
              <a:rPr lang="en-US" sz="1600" dirty="0"/>
              <a:t>:</a:t>
            </a:r>
            <a:r>
              <a:rPr lang="en-US" sz="1600" i="1" dirty="0"/>
              <a:t> ACM Transactions on Modeling and Computer Simulation</a:t>
            </a:r>
            <a:r>
              <a:rPr lang="en-US" sz="1600" dirty="0"/>
              <a:t>, 22(2):9:1--9:25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Association </a:t>
            </a:r>
            <a:r>
              <a:rPr lang="en-US" sz="1600" dirty="0"/>
              <a:t>for Computing Machinery (ACM), </a:t>
            </a:r>
            <a:r>
              <a:rPr lang="en-US" sz="1600" dirty="0" smtClean="0"/>
              <a:t>2012</a:t>
            </a:r>
            <a:br>
              <a:rPr lang="en-US" sz="1600" dirty="0" smtClean="0"/>
            </a:br>
            <a:endParaRPr lang="en-US" sz="1600" dirty="0"/>
          </a:p>
          <a:p>
            <a:r>
              <a:rPr lang="de-DE" sz="1600" dirty="0" smtClean="0"/>
              <a:t>Michael </a:t>
            </a:r>
            <a:r>
              <a:rPr lang="de-DE" sz="1600" dirty="0" err="1"/>
              <a:t>Gnewuch</a:t>
            </a:r>
            <a:r>
              <a:rPr lang="de-DE" sz="1600" dirty="0"/>
              <a:t>, Magnus Wahlström, Carola </a:t>
            </a:r>
            <a:r>
              <a:rPr lang="de-DE" sz="1600" dirty="0" err="1" smtClean="0"/>
              <a:t>Winzen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>
                <a:solidFill>
                  <a:srgbClr val="0070C0"/>
                </a:solidFill>
              </a:rPr>
              <a:t>A </a:t>
            </a:r>
            <a:r>
              <a:rPr lang="en-US" sz="1600" dirty="0">
                <a:solidFill>
                  <a:srgbClr val="0070C0"/>
                </a:solidFill>
              </a:rPr>
              <a:t>new randomized algorithm to approximate the star discrepancy based on threshold </a:t>
            </a:r>
            <a:r>
              <a:rPr lang="en-US" sz="1600" dirty="0" smtClean="0">
                <a:solidFill>
                  <a:srgbClr val="0070C0"/>
                </a:solidFill>
              </a:rPr>
              <a:t>accepting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</a:t>
            </a:r>
            <a:r>
              <a:rPr lang="en-US" sz="1600" dirty="0"/>
              <a:t>:</a:t>
            </a:r>
            <a:r>
              <a:rPr lang="en-US" sz="1600" i="1" dirty="0"/>
              <a:t> SIAM Journal on Numerical Analysis</a:t>
            </a:r>
            <a:r>
              <a:rPr lang="en-US" sz="1600" dirty="0"/>
              <a:t>, </a:t>
            </a:r>
            <a:r>
              <a:rPr lang="en-US" sz="1600" dirty="0" smtClean="0"/>
              <a:t>50:781--807</a:t>
            </a:r>
            <a:br>
              <a:rPr lang="en-US" sz="1600" dirty="0" smtClean="0"/>
            </a:br>
            <a:r>
              <a:rPr lang="en-US" sz="1600" dirty="0" smtClean="0"/>
              <a:t>Society </a:t>
            </a:r>
            <a:r>
              <a:rPr lang="en-US" sz="1600" dirty="0"/>
              <a:t>for Industrial and Applied Mathematics (SIAM), 2012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22299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 </a:t>
            </a:r>
            <a:r>
              <a:rPr lang="en-US" dirty="0" smtClean="0"/>
              <a:t>1/4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P</a:t>
            </a:r>
            <a:r>
              <a:rPr lang="en-US" sz="1600" dirty="0"/>
              <a:t>. </a:t>
            </a:r>
            <a:r>
              <a:rPr lang="en-US" sz="1600" dirty="0" err="1" smtClean="0"/>
              <a:t>Bundschuh</a:t>
            </a:r>
            <a:r>
              <a:rPr lang="en-US" sz="1600" dirty="0" smtClean="0"/>
              <a:t>, Y</a:t>
            </a:r>
            <a:r>
              <a:rPr lang="en-US" sz="1600" dirty="0"/>
              <a:t>. Zhu </a:t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A method for exact calculation of the discrepancy of low-dimensional point </a:t>
            </a:r>
            <a:r>
              <a:rPr lang="en-US" sz="1600" dirty="0" smtClean="0">
                <a:solidFill>
                  <a:srgbClr val="0070C0"/>
                </a:solidFill>
              </a:rPr>
              <a:t>sets (I)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In: </a:t>
            </a:r>
            <a:r>
              <a:rPr lang="de-DE" sz="1600" dirty="0"/>
              <a:t>Abhandlungen aus dem Mathematischen Seminar der </a:t>
            </a:r>
            <a:r>
              <a:rPr lang="de-DE" sz="1600" dirty="0" smtClean="0"/>
              <a:t>Univ. </a:t>
            </a:r>
            <a:r>
              <a:rPr lang="de-DE" sz="1600" dirty="0"/>
              <a:t>Hamburg</a:t>
            </a:r>
            <a:r>
              <a:rPr lang="en-US" sz="1600" dirty="0" smtClean="0"/>
              <a:t>, 63(1):115--133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de-DE" sz="1600" dirty="0" smtClean="0"/>
              <a:t>Springer</a:t>
            </a:r>
            <a:r>
              <a:rPr lang="en-US" sz="1600" dirty="0" smtClean="0"/>
              <a:t>, 1993</a:t>
            </a:r>
            <a:br>
              <a:rPr lang="en-US" sz="1600" dirty="0" smtClean="0"/>
            </a:br>
            <a:endParaRPr lang="en-US" sz="1600" dirty="0"/>
          </a:p>
          <a:p>
            <a:r>
              <a:rPr lang="en-US" sz="1600" dirty="0"/>
              <a:t>L. De </a:t>
            </a:r>
            <a:r>
              <a:rPr lang="en-US" sz="1600" dirty="0" err="1"/>
              <a:t>Clerck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A method for exact calculation of the star-discrepancy of plane sets applied to the sequence of </a:t>
            </a:r>
            <a:r>
              <a:rPr lang="en-US" sz="1600" dirty="0" err="1">
                <a:solidFill>
                  <a:srgbClr val="0070C0"/>
                </a:solidFill>
              </a:rPr>
              <a:t>H</a:t>
            </a:r>
            <a:r>
              <a:rPr lang="en-US" sz="1600" dirty="0" err="1" smtClean="0">
                <a:solidFill>
                  <a:srgbClr val="0070C0"/>
                </a:solidFill>
              </a:rPr>
              <a:t>ammersley</a:t>
            </a:r>
            <a:r>
              <a:rPr lang="en-US" sz="1600" dirty="0" smtClean="0">
                <a:solidFill>
                  <a:srgbClr val="0070C0"/>
                </a:solidFill>
              </a:rPr>
              <a:t> </a:t>
            </a:r>
            <a:br>
              <a:rPr lang="en-US" sz="1600" dirty="0" smtClean="0">
                <a:solidFill>
                  <a:srgbClr val="0070C0"/>
                </a:solidFill>
              </a:rPr>
            </a:br>
            <a:r>
              <a:rPr lang="en-US" sz="1600" dirty="0" smtClean="0"/>
              <a:t>In</a:t>
            </a:r>
            <a:r>
              <a:rPr lang="en-US" sz="1600" dirty="0"/>
              <a:t>: </a:t>
            </a:r>
            <a:r>
              <a:rPr lang="de-DE" sz="1600" dirty="0"/>
              <a:t>Monatshefte für Mathematik</a:t>
            </a:r>
            <a:r>
              <a:rPr lang="en-US" sz="1600" dirty="0" smtClean="0"/>
              <a:t>, 101(4):261--278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de-DE" sz="1600" dirty="0"/>
              <a:t>Springer</a:t>
            </a:r>
            <a:r>
              <a:rPr lang="en-US" sz="1600" dirty="0"/>
              <a:t>, </a:t>
            </a:r>
            <a:r>
              <a:rPr lang="en-US" sz="1600" dirty="0" smtClean="0"/>
              <a:t>1986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David P. </a:t>
            </a:r>
            <a:r>
              <a:rPr lang="en-US" sz="1600" dirty="0" err="1" smtClean="0"/>
              <a:t>Dobkin</a:t>
            </a:r>
            <a:r>
              <a:rPr lang="en-US" sz="1600" dirty="0" smtClean="0"/>
              <a:t>, David </a:t>
            </a:r>
            <a:r>
              <a:rPr lang="en-US" sz="1600" dirty="0" err="1" smtClean="0"/>
              <a:t>Eppstein</a:t>
            </a:r>
            <a:r>
              <a:rPr lang="en-US" sz="1600" dirty="0" smtClean="0"/>
              <a:t>, Don P. Mitchell</a:t>
            </a:r>
            <a:br>
              <a:rPr lang="en-US" sz="1600" dirty="0" smtClean="0"/>
            </a:br>
            <a:r>
              <a:rPr lang="en-US" sz="1600" dirty="0">
                <a:solidFill>
                  <a:srgbClr val="0070C0"/>
                </a:solidFill>
              </a:rPr>
              <a:t>Computing the discrepancy with applications to </a:t>
            </a:r>
            <a:r>
              <a:rPr lang="en-US" sz="1600" dirty="0" err="1">
                <a:solidFill>
                  <a:srgbClr val="0070C0"/>
                </a:solidFill>
              </a:rPr>
              <a:t>supersampling</a:t>
            </a:r>
            <a:r>
              <a:rPr lang="en-US" sz="1600" dirty="0">
                <a:solidFill>
                  <a:srgbClr val="0070C0"/>
                </a:solidFill>
              </a:rPr>
              <a:t> patterns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In</a:t>
            </a:r>
            <a:r>
              <a:rPr lang="en-US" sz="1600" dirty="0"/>
              <a:t>: ACM Transactions on Graphics, </a:t>
            </a:r>
            <a:r>
              <a:rPr lang="en-US" sz="1600" dirty="0" smtClean="0"/>
              <a:t>15(4):354--376</a:t>
            </a:r>
            <a:br>
              <a:rPr lang="en-US" sz="1600" dirty="0" smtClean="0"/>
            </a:br>
            <a:r>
              <a:rPr lang="en-US" sz="1600" dirty="0"/>
              <a:t>Association for Computing Machinery (ACM), </a:t>
            </a:r>
            <a:r>
              <a:rPr lang="en-US" sz="1600" dirty="0" smtClean="0"/>
              <a:t>1996</a:t>
            </a:r>
            <a:br>
              <a:rPr lang="en-US" sz="1600" dirty="0" smtClean="0"/>
            </a:br>
            <a:endParaRPr lang="en-US" sz="1600" dirty="0" smtClean="0"/>
          </a:p>
          <a:p>
            <a:r>
              <a:rPr lang="en-US" sz="1600" dirty="0" smtClean="0"/>
              <a:t>Benjamin </a:t>
            </a:r>
            <a:r>
              <a:rPr lang="en-US" sz="1600" dirty="0" err="1"/>
              <a:t>Doerr</a:t>
            </a:r>
            <a:r>
              <a:rPr lang="en-US" sz="1600" dirty="0"/>
              <a:t>, </a:t>
            </a:r>
            <a:r>
              <a:rPr lang="en-US" sz="1600" dirty="0" smtClean="0"/>
              <a:t>Michael </a:t>
            </a:r>
            <a:r>
              <a:rPr lang="en-US" sz="1600" dirty="0" err="1"/>
              <a:t>Gnewuch</a:t>
            </a:r>
            <a:r>
              <a:rPr lang="en-US" sz="1600" dirty="0"/>
              <a:t>, </a:t>
            </a:r>
            <a:r>
              <a:rPr lang="en-US" sz="1600" dirty="0" smtClean="0"/>
              <a:t>Magnus </a:t>
            </a:r>
            <a:r>
              <a:rPr lang="en-US" sz="1600" dirty="0" err="1" smtClean="0"/>
              <a:t>Wahlström</a:t>
            </a:r>
            <a:r>
              <a:rPr lang="en-US" sz="1600" dirty="0" smtClean="0"/>
              <a:t> 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70C0"/>
                </a:solidFill>
              </a:rPr>
              <a:t>Algorithmic </a:t>
            </a:r>
            <a:r>
              <a:rPr lang="en-US" sz="1600" dirty="0">
                <a:solidFill>
                  <a:srgbClr val="0070C0"/>
                </a:solidFill>
              </a:rPr>
              <a:t>construction of </a:t>
            </a:r>
            <a:r>
              <a:rPr lang="en-US" sz="1600" dirty="0" smtClean="0">
                <a:solidFill>
                  <a:srgbClr val="0070C0"/>
                </a:solidFill>
              </a:rPr>
              <a:t>low discrepancy point </a:t>
            </a:r>
            <a:r>
              <a:rPr lang="en-US" sz="1600" dirty="0">
                <a:solidFill>
                  <a:srgbClr val="0070C0"/>
                </a:solidFill>
              </a:rPr>
              <a:t>sets via dependent randomized </a:t>
            </a:r>
            <a:r>
              <a:rPr lang="en-US" sz="1600" dirty="0" smtClean="0">
                <a:solidFill>
                  <a:srgbClr val="0070C0"/>
                </a:solidFill>
              </a:rPr>
              <a:t>rounding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/>
              <a:t>In: Journal of </a:t>
            </a:r>
            <a:r>
              <a:rPr lang="en-US" sz="1600" dirty="0" smtClean="0"/>
              <a:t>Complexity, 26:490--507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 smtClean="0"/>
              <a:t>Elsevier, 2010</a:t>
            </a:r>
            <a:br>
              <a:rPr lang="en-US" sz="1600" dirty="0" smtClean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9486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 </a:t>
            </a:r>
            <a:r>
              <a:rPr lang="en-US" dirty="0" smtClean="0"/>
              <a:t>2/4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Panos</a:t>
            </a:r>
            <a:r>
              <a:rPr lang="en-US" sz="1600" dirty="0"/>
              <a:t> Giannopoulos, Christian </a:t>
            </a:r>
            <a:r>
              <a:rPr lang="en-US" sz="1600" dirty="0" err="1"/>
              <a:t>Knauer</a:t>
            </a:r>
            <a:r>
              <a:rPr lang="en-US" sz="1600" dirty="0"/>
              <a:t>, Magnus </a:t>
            </a:r>
            <a:r>
              <a:rPr lang="en-US" sz="1600" dirty="0" err="1"/>
              <a:t>Wahlström</a:t>
            </a:r>
            <a:r>
              <a:rPr lang="en-US" sz="1600" dirty="0"/>
              <a:t>, Daniel Werner </a:t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Hardness of discrepancy computation and epsilon-net verification in high dimension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In: Journal of Complexity, 28(2):162--176</a:t>
            </a:r>
            <a:br>
              <a:rPr lang="en-US" sz="1600" dirty="0"/>
            </a:br>
            <a:r>
              <a:rPr lang="en-US" sz="1600" dirty="0"/>
              <a:t>Elsevier, 2012</a:t>
            </a:r>
            <a:br>
              <a:rPr lang="en-US" sz="1600" dirty="0"/>
            </a:br>
            <a:endParaRPr lang="en-US" sz="1600" dirty="0"/>
          </a:p>
          <a:p>
            <a:r>
              <a:rPr lang="fr-FR" sz="1600" dirty="0"/>
              <a:t>Michael </a:t>
            </a:r>
            <a:r>
              <a:rPr lang="fr-FR" sz="1600" dirty="0" err="1"/>
              <a:t>Gnewuch</a:t>
            </a:r>
            <a:r>
              <a:rPr lang="fr-FR" sz="1600" dirty="0"/>
              <a:t>, Anand </a:t>
            </a:r>
            <a:r>
              <a:rPr lang="fr-FR" sz="1600" dirty="0" err="1"/>
              <a:t>Srivastav</a:t>
            </a:r>
            <a:r>
              <a:rPr lang="fr-FR" sz="1600" dirty="0"/>
              <a:t>, Carola </a:t>
            </a:r>
            <a:r>
              <a:rPr lang="fr-FR" sz="1600" dirty="0" err="1" smtClean="0"/>
              <a:t>Winzen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err="1">
                <a:solidFill>
                  <a:srgbClr val="0070C0"/>
                </a:solidFill>
              </a:rPr>
              <a:t>Finding</a:t>
            </a:r>
            <a:r>
              <a:rPr lang="fr-FR" sz="1600" dirty="0">
                <a:solidFill>
                  <a:srgbClr val="0070C0"/>
                </a:solidFill>
              </a:rPr>
              <a:t> optimal volume </a:t>
            </a:r>
            <a:r>
              <a:rPr lang="fr-FR" sz="1600" dirty="0" err="1">
                <a:solidFill>
                  <a:srgbClr val="0070C0"/>
                </a:solidFill>
              </a:rPr>
              <a:t>subintervals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with</a:t>
            </a:r>
            <a:r>
              <a:rPr lang="fr-FR" sz="1600" dirty="0">
                <a:solidFill>
                  <a:srgbClr val="0070C0"/>
                </a:solidFill>
              </a:rPr>
              <a:t> k points and </a:t>
            </a:r>
            <a:r>
              <a:rPr lang="fr-FR" sz="1600" dirty="0" err="1">
                <a:solidFill>
                  <a:srgbClr val="0070C0"/>
                </a:solidFill>
              </a:rPr>
              <a:t>calculating</a:t>
            </a:r>
            <a:r>
              <a:rPr lang="fr-FR" sz="1600" dirty="0">
                <a:solidFill>
                  <a:srgbClr val="0070C0"/>
                </a:solidFill>
              </a:rPr>
              <a:t> the star </a:t>
            </a:r>
            <a:r>
              <a:rPr lang="fr-FR" sz="1600" dirty="0" err="1">
                <a:solidFill>
                  <a:srgbClr val="0070C0"/>
                </a:solidFill>
              </a:rPr>
              <a:t>discrepancy</a:t>
            </a:r>
            <a:r>
              <a:rPr lang="fr-FR" sz="1600" dirty="0">
                <a:solidFill>
                  <a:srgbClr val="0070C0"/>
                </a:solidFill>
              </a:rPr>
              <a:t> are NP-hard </a:t>
            </a:r>
            <a:r>
              <a:rPr lang="fr-FR" sz="1600" dirty="0" err="1">
                <a:solidFill>
                  <a:srgbClr val="0070C0"/>
                </a:solidFill>
              </a:rPr>
              <a:t>problems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In: Journal of </a:t>
            </a:r>
            <a:r>
              <a:rPr lang="fr-FR" sz="1600" dirty="0" err="1"/>
              <a:t>Complexity</a:t>
            </a:r>
            <a:r>
              <a:rPr lang="fr-FR" sz="1600" dirty="0"/>
              <a:t>, 25(2):115--127 </a:t>
            </a:r>
            <a:br>
              <a:rPr lang="fr-FR" sz="1600" dirty="0"/>
            </a:br>
            <a:r>
              <a:rPr lang="fr-FR" sz="1600" dirty="0"/>
              <a:t>Elsevier, 2009 </a:t>
            </a:r>
            <a:br>
              <a:rPr lang="fr-FR" sz="1600" dirty="0"/>
            </a:br>
            <a:endParaRPr lang="fr-FR" sz="1600" dirty="0"/>
          </a:p>
          <a:p>
            <a:r>
              <a:rPr lang="fr-FR" sz="1600" dirty="0" smtClean="0"/>
              <a:t>Harald </a:t>
            </a:r>
            <a:r>
              <a:rPr lang="fr-FR" sz="1600" dirty="0" err="1" smtClean="0"/>
              <a:t>Niederreiter</a:t>
            </a:r>
            <a:r>
              <a:rPr lang="fr-FR" sz="1600" dirty="0" smtClean="0"/>
              <a:t>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 err="1">
                <a:solidFill>
                  <a:srgbClr val="0070C0"/>
                </a:solidFill>
              </a:rPr>
              <a:t>Methods</a:t>
            </a:r>
            <a:r>
              <a:rPr lang="fr-FR" sz="1600" dirty="0">
                <a:solidFill>
                  <a:srgbClr val="0070C0"/>
                </a:solidFill>
              </a:rPr>
              <a:t> for </a:t>
            </a:r>
            <a:r>
              <a:rPr lang="fr-FR" sz="1600" dirty="0" err="1">
                <a:solidFill>
                  <a:srgbClr val="0070C0"/>
                </a:solidFill>
              </a:rPr>
              <a:t>estimating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 err="1">
                <a:solidFill>
                  <a:srgbClr val="0070C0"/>
                </a:solidFill>
              </a:rPr>
              <a:t>discrepancy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In: </a:t>
            </a:r>
            <a:r>
              <a:rPr lang="en-US" sz="1600" dirty="0"/>
              <a:t>Applications of N</a:t>
            </a:r>
            <a:r>
              <a:rPr lang="en-US" sz="1600" dirty="0" smtClean="0"/>
              <a:t>umber Theory </a:t>
            </a:r>
            <a:r>
              <a:rPr lang="en-US" sz="1600" dirty="0"/>
              <a:t>to Numerical Analysis, 203--236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fr-FR" sz="1600" dirty="0" err="1"/>
              <a:t>Academic</a:t>
            </a:r>
            <a:r>
              <a:rPr lang="fr-FR" sz="1600" dirty="0"/>
              <a:t> </a:t>
            </a:r>
            <a:r>
              <a:rPr lang="fr-FR" sz="1600" dirty="0" err="1"/>
              <a:t>Press</a:t>
            </a:r>
            <a:r>
              <a:rPr lang="fr-FR" sz="1600" dirty="0"/>
              <a:t>, </a:t>
            </a:r>
            <a:r>
              <a:rPr lang="fr-FR" sz="1600" dirty="0" smtClean="0"/>
              <a:t>1972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 smtClean="0"/>
          </a:p>
          <a:p>
            <a:r>
              <a:rPr lang="fr-FR" sz="1600" dirty="0" smtClean="0"/>
              <a:t>Erich </a:t>
            </a:r>
            <a:r>
              <a:rPr lang="fr-FR" sz="1600" dirty="0"/>
              <a:t>Novak and </a:t>
            </a:r>
            <a:r>
              <a:rPr lang="en-US" sz="1600" dirty="0" err="1"/>
              <a:t>Henryk</a:t>
            </a:r>
            <a:r>
              <a:rPr lang="fr-FR" sz="1600" dirty="0"/>
              <a:t> </a:t>
            </a:r>
            <a:r>
              <a:rPr lang="fr-FR" sz="1600" dirty="0" err="1" smtClean="0"/>
              <a:t>Wozniakowski</a:t>
            </a:r>
            <a:r>
              <a:rPr lang="fr-FR" sz="1600" dirty="0" smtClean="0"/>
              <a:t>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>
                <a:solidFill>
                  <a:srgbClr val="0070C0"/>
                </a:solidFill>
              </a:rPr>
              <a:t>Standard Information for </a:t>
            </a:r>
            <a:r>
              <a:rPr lang="fr-FR" sz="1600" dirty="0" err="1">
                <a:solidFill>
                  <a:srgbClr val="0070C0"/>
                </a:solidFill>
              </a:rPr>
              <a:t>Functionals</a:t>
            </a:r>
            <a:r>
              <a:rPr lang="fr-FR" sz="1600" dirty="0">
                <a:solidFill>
                  <a:srgbClr val="0070C0"/>
                </a:solidFill>
              </a:rPr>
              <a:t> 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In: </a:t>
            </a:r>
            <a:r>
              <a:rPr lang="fr-FR" sz="1600" dirty="0" err="1"/>
              <a:t>Tractability</a:t>
            </a:r>
            <a:r>
              <a:rPr lang="fr-FR" sz="1600" dirty="0"/>
              <a:t> of </a:t>
            </a:r>
            <a:r>
              <a:rPr lang="fr-FR" sz="1600" dirty="0" err="1"/>
              <a:t>Multivariate</a:t>
            </a:r>
            <a:r>
              <a:rPr lang="fr-FR" sz="1600" dirty="0"/>
              <a:t> </a:t>
            </a:r>
            <a:r>
              <a:rPr lang="fr-FR" sz="1600" dirty="0" err="1"/>
              <a:t>Problems</a:t>
            </a:r>
            <a:r>
              <a:rPr lang="fr-FR" sz="1600" dirty="0"/>
              <a:t>, vol. 2</a:t>
            </a:r>
            <a:br>
              <a:rPr lang="fr-FR" sz="1600" dirty="0"/>
            </a:br>
            <a:r>
              <a:rPr lang="fr-FR" sz="1600" dirty="0"/>
              <a:t>EMS Tracts in </a:t>
            </a:r>
            <a:r>
              <a:rPr lang="fr-FR" sz="1600" dirty="0" err="1"/>
              <a:t>Mathematics</a:t>
            </a:r>
            <a:r>
              <a:rPr lang="fr-FR" sz="1600" dirty="0"/>
              <a:t>, </a:t>
            </a:r>
            <a:r>
              <a:rPr lang="fr-FR" sz="1600" dirty="0" err="1"/>
              <a:t>European</a:t>
            </a:r>
            <a:r>
              <a:rPr lang="fr-FR" sz="1600" dirty="0"/>
              <a:t> </a:t>
            </a:r>
            <a:r>
              <a:rPr lang="fr-FR" sz="1600" dirty="0" err="1"/>
              <a:t>Mathematical</a:t>
            </a:r>
            <a:r>
              <a:rPr lang="fr-FR" sz="1600" dirty="0"/>
              <a:t> Society, </a:t>
            </a:r>
            <a:r>
              <a:rPr lang="fr-FR" sz="1600" dirty="0" smtClean="0"/>
              <a:t>2010</a:t>
            </a:r>
            <a:r>
              <a:rPr lang="fr-FR" sz="1600" dirty="0"/>
              <a:t/>
            </a:r>
            <a:br>
              <a:rPr lang="fr-FR" sz="1600" dirty="0"/>
            </a:b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9881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 </a:t>
            </a:r>
            <a:r>
              <a:rPr lang="en-US" dirty="0" smtClean="0"/>
              <a:t>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err="1"/>
              <a:t>Manan</a:t>
            </a:r>
            <a:r>
              <a:rPr lang="en-US" sz="1600" dirty="0"/>
              <a:t> Shah</a:t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A genetic algorithm approach to estimate lower bounds of the star discrepancy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In: Monte Carlo Methods and Applications, 16(3-4):379--398</a:t>
            </a:r>
            <a:br>
              <a:rPr lang="en-US" sz="1600" dirty="0"/>
            </a:br>
            <a:r>
              <a:rPr lang="en-US" sz="1600" dirty="0"/>
              <a:t>De </a:t>
            </a:r>
            <a:r>
              <a:rPr lang="en-US" sz="1600" dirty="0" err="1"/>
              <a:t>Gruyter</a:t>
            </a:r>
            <a:r>
              <a:rPr lang="en-US" sz="1600" dirty="0"/>
              <a:t>, 2010</a:t>
            </a:r>
            <a:r>
              <a:rPr lang="fr-FR" sz="1600" dirty="0"/>
              <a:t/>
            </a:r>
            <a:br>
              <a:rPr lang="fr-FR" sz="1600" dirty="0"/>
            </a:br>
            <a:endParaRPr lang="en-US" sz="1600" dirty="0"/>
          </a:p>
          <a:p>
            <a:r>
              <a:rPr lang="en-US" sz="1600" dirty="0"/>
              <a:t>Eric </a:t>
            </a:r>
            <a:r>
              <a:rPr lang="en-US" sz="1600" dirty="0" err="1"/>
              <a:t>Thiémard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Computing bounds for the star discrepancy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/>
              <a:t>In: Computing 65(2):169--186</a:t>
            </a:r>
            <a:br>
              <a:rPr lang="en-US" sz="1600" dirty="0"/>
            </a:br>
            <a:r>
              <a:rPr lang="en-US" sz="1600" dirty="0"/>
              <a:t>Springer, 2000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Eric </a:t>
            </a:r>
            <a:r>
              <a:rPr lang="en-US" sz="1600" dirty="0" err="1"/>
              <a:t>Thiémard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An algorithm to compute bounds for the star discrepancy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In: Journal of Complexity, 17(4):850--880</a:t>
            </a:r>
            <a:br>
              <a:rPr lang="en-US" sz="1600" dirty="0"/>
            </a:br>
            <a:r>
              <a:rPr lang="en-US" sz="1600" dirty="0"/>
              <a:t>Elsevier, 2001</a:t>
            </a:r>
            <a:br>
              <a:rPr lang="en-US" sz="1600" dirty="0"/>
            </a:br>
            <a:endParaRPr lang="en-US" sz="1600" dirty="0"/>
          </a:p>
          <a:p>
            <a:r>
              <a:rPr lang="en-US" sz="1600" dirty="0"/>
              <a:t>Eric </a:t>
            </a:r>
            <a:r>
              <a:rPr lang="en-US" sz="1600" dirty="0" err="1"/>
              <a:t>Thiémard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Optimal volume subintervals with k points and star discrepancy via integer programming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/>
              <a:t>In: Mathematical Methods of Operations Research, 54(1):21--45</a:t>
            </a:r>
            <a:br>
              <a:rPr lang="en-US" sz="1600" dirty="0"/>
            </a:br>
            <a:r>
              <a:rPr lang="en-US" sz="1600" dirty="0"/>
              <a:t>Springer, 2001</a:t>
            </a:r>
            <a:br>
              <a:rPr lang="en-US" sz="1600" dirty="0"/>
            </a:b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293200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References </a:t>
            </a:r>
            <a:r>
              <a:rPr lang="en-US" dirty="0" smtClean="0"/>
              <a:t>4/4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smtClean="0"/>
              <a:t>Peter </a:t>
            </a:r>
            <a:r>
              <a:rPr lang="en-US" sz="1600" dirty="0"/>
              <a:t>Winker and Kai-Tai Fang</a:t>
            </a:r>
            <a:br>
              <a:rPr lang="en-US" sz="1600" dirty="0"/>
            </a:br>
            <a:r>
              <a:rPr lang="en-US" sz="1600" dirty="0">
                <a:solidFill>
                  <a:srgbClr val="0070C0"/>
                </a:solidFill>
              </a:rPr>
              <a:t>Applications of threshold-accepting to the evaluation of the discrepancy of a set of points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/>
              <a:t>In:</a:t>
            </a:r>
            <a:r>
              <a:rPr lang="en-US" sz="1600" i="1" dirty="0"/>
              <a:t> SIAM Journal on Numerical Analysis</a:t>
            </a:r>
            <a:r>
              <a:rPr lang="en-US" sz="1600" dirty="0"/>
              <a:t>, 34:2028--2042</a:t>
            </a:r>
            <a:br>
              <a:rPr lang="en-US" sz="1600" dirty="0"/>
            </a:br>
            <a:r>
              <a:rPr lang="en-US" sz="1600" dirty="0"/>
              <a:t>Society for Industrial and Applied Mathematics (SIAM), 1997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210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463800"/>
            <a:ext cx="8229600" cy="765175"/>
          </a:xfrm>
        </p:spPr>
        <p:txBody>
          <a:bodyPr/>
          <a:lstStyle/>
          <a:p>
            <a:r>
              <a:rPr lang="en-US" sz="9600" dirty="0" smtClean="0"/>
              <a:t>Appendix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558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Comparison of Our Results with Those in [DGW10]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discrepancy results: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Approximated discrepancy values: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9" t="58661" r="16367" b="22514"/>
          <a:stretch/>
        </p:blipFill>
        <p:spPr bwMode="auto">
          <a:xfrm>
            <a:off x="1752963" y="1509849"/>
            <a:ext cx="5734594" cy="137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5" t="55446" r="25402" b="11161"/>
          <a:stretch/>
        </p:blipFill>
        <p:spPr bwMode="auto">
          <a:xfrm>
            <a:off x="1816463" y="3403601"/>
            <a:ext cx="4862651" cy="2942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6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0"/>
            <a:ext cx="8548687" cy="765175"/>
          </a:xfrm>
        </p:spPr>
        <p:txBody>
          <a:bodyPr/>
          <a:lstStyle/>
          <a:p>
            <a:r>
              <a:rPr lang="en-US" sz="2800" dirty="0" smtClean="0"/>
              <a:t>Comparison of Our Results with Those in [Th01a,Th01b]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Exact discrepancy results: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Approximated discrepancy values: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74" t="13036" r="25104" b="54861"/>
          <a:stretch/>
        </p:blipFill>
        <p:spPr bwMode="auto">
          <a:xfrm>
            <a:off x="3775892" y="1131389"/>
            <a:ext cx="4296591" cy="2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6" t="55903" r="24700" b="9732"/>
          <a:stretch/>
        </p:blipFill>
        <p:spPr bwMode="auto">
          <a:xfrm>
            <a:off x="3716564" y="3860801"/>
            <a:ext cx="4415246" cy="251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35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4816"/>
                <a:ext cx="8382000" cy="5198302"/>
              </a:xfrm>
            </p:spPr>
            <p:txBody>
              <a:bodyPr/>
              <a:lstStyle/>
              <a:p>
                <a:r>
                  <a:rPr lang="en-US" dirty="0" smtClean="0"/>
                  <a:t>One of the most challenging questions in numerical analysis: </a:t>
                </a:r>
                <a:br>
                  <a:rPr lang="en-US" dirty="0" smtClean="0"/>
                </a:br>
                <a:r>
                  <a:rPr lang="en-US" dirty="0" smtClean="0">
                    <a:solidFill>
                      <a:srgbClr val="0070C0"/>
                    </a:solidFill>
                  </a:rPr>
                  <a:t>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∫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d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for a (possibly complicated)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FAR from being a purely academic problem: applications in financial derivate pricing, scenario reduction, computer graphics, pseudo-random number generators, stochastic programming...</a:t>
                </a:r>
              </a:p>
              <a:p>
                <a:r>
                  <a:rPr lang="en-US" dirty="0" smtClean="0"/>
                  <a:t>One of the oldest problems in mathematics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4816"/>
                <a:ext cx="8382000" cy="5198302"/>
              </a:xfrm>
              <a:blipFill rotWithShape="1">
                <a:blip r:embed="rId2"/>
                <a:stretch>
                  <a:fillRect l="-727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388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92200"/>
          </a:xfrm>
        </p:spPr>
        <p:txBody>
          <a:bodyPr/>
          <a:lstStyle/>
          <a:p>
            <a:r>
              <a:rPr lang="en-US" dirty="0" smtClean="0"/>
              <a:t>Performance of Our Evaluation Algorithm </a:t>
            </a:r>
            <a:br>
              <a:rPr lang="en-US" dirty="0" smtClean="0"/>
            </a:br>
            <a:r>
              <a:rPr lang="en-US" dirty="0" smtClean="0"/>
              <a:t>on GLP sets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987860" y="1600200"/>
            <a:ext cx="1928813" cy="3417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Tx/>
              <a:buFontTx/>
              <a:buNone/>
              <a:defRPr/>
            </a:pPr>
            <a:endParaRPr lang="en-US" sz="1800" u="none">
              <a:solidFill>
                <a:srgbClr val="003366"/>
              </a:solidFill>
              <a:latin typeface="Georgia" pitchFamily="18" charset="0"/>
            </a:endParaRPr>
          </a:p>
        </p:txBody>
      </p:sp>
      <p:sp>
        <p:nvSpPr>
          <p:cNvPr id="7" name="Line 542"/>
          <p:cNvSpPr>
            <a:spLocks noChangeShapeType="1"/>
          </p:cNvSpPr>
          <p:nvPr/>
        </p:nvSpPr>
        <p:spPr bwMode="auto">
          <a:xfrm flipV="1">
            <a:off x="3988128" y="1600200"/>
            <a:ext cx="0" cy="342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543"/>
          <p:cNvSpPr>
            <a:spLocks noChangeShapeType="1"/>
          </p:cNvSpPr>
          <p:nvPr/>
        </p:nvSpPr>
        <p:spPr bwMode="auto">
          <a:xfrm flipV="1">
            <a:off x="5915841" y="1600200"/>
            <a:ext cx="0" cy="342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088"/>
          <p:cNvSpPr>
            <a:spLocks noChangeAspect="1" noChangeShapeType="1"/>
          </p:cNvSpPr>
          <p:nvPr/>
        </p:nvSpPr>
        <p:spPr bwMode="auto">
          <a:xfrm>
            <a:off x="861718" y="2056030"/>
            <a:ext cx="7124700" cy="0"/>
          </a:xfrm>
          <a:prstGeom prst="line">
            <a:avLst/>
          </a:prstGeom>
          <a:noFill/>
          <a:ln w="880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89"/>
          <p:cNvSpPr txBox="1">
            <a:spLocks noChangeAspect="1" noChangeArrowheads="1"/>
          </p:cNvSpPr>
          <p:nvPr/>
        </p:nvSpPr>
        <p:spPr bwMode="auto">
          <a:xfrm>
            <a:off x="3250764" y="1796078"/>
            <a:ext cx="111672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11" name="Text Box 1090"/>
          <p:cNvSpPr txBox="1">
            <a:spLocks noChangeAspect="1" noChangeArrowheads="1"/>
          </p:cNvSpPr>
          <p:nvPr/>
        </p:nvSpPr>
        <p:spPr bwMode="auto">
          <a:xfrm>
            <a:off x="3360605" y="1796078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2" name="Text Box 1091"/>
          <p:cNvSpPr txBox="1">
            <a:spLocks noChangeAspect="1" noChangeArrowheads="1"/>
          </p:cNvSpPr>
          <p:nvPr/>
        </p:nvSpPr>
        <p:spPr bwMode="auto">
          <a:xfrm>
            <a:off x="3470446" y="1785095"/>
            <a:ext cx="84212" cy="2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13" name="Text Box 1092"/>
          <p:cNvSpPr txBox="1">
            <a:spLocks noChangeAspect="1" noChangeArrowheads="1"/>
          </p:cNvSpPr>
          <p:nvPr/>
        </p:nvSpPr>
        <p:spPr bwMode="auto">
          <a:xfrm>
            <a:off x="3554658" y="1845506"/>
            <a:ext cx="60413" cy="8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857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sy8" pitchFamily="34" charset="0"/>
              </a:rPr>
              <a:t>¢</a:t>
            </a:r>
          </a:p>
        </p:txBody>
      </p:sp>
      <p:sp>
        <p:nvSpPr>
          <p:cNvPr id="14" name="Text Box 1093"/>
          <p:cNvSpPr txBox="1">
            <a:spLocks noChangeAspect="1" noChangeArrowheads="1"/>
          </p:cNvSpPr>
          <p:nvPr/>
        </p:nvSpPr>
        <p:spPr bwMode="auto">
          <a:xfrm>
            <a:off x="3615070" y="1785095"/>
            <a:ext cx="84212" cy="2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29" name="Text Box 1108"/>
          <p:cNvSpPr txBox="1">
            <a:spLocks noChangeAspect="1" noChangeArrowheads="1"/>
          </p:cNvSpPr>
          <p:nvPr/>
        </p:nvSpPr>
        <p:spPr bwMode="auto">
          <a:xfrm>
            <a:off x="4235272" y="1799740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0" name="Text Box 1109"/>
          <p:cNvSpPr txBox="1">
            <a:spLocks noChangeAspect="1" noChangeArrowheads="1"/>
          </p:cNvSpPr>
          <p:nvPr/>
        </p:nvSpPr>
        <p:spPr bwMode="auto">
          <a:xfrm>
            <a:off x="4403695" y="1850998"/>
            <a:ext cx="118995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31" name="Text Box 1110"/>
          <p:cNvSpPr txBox="1">
            <a:spLocks noChangeAspect="1" noChangeArrowheads="1"/>
          </p:cNvSpPr>
          <p:nvPr/>
        </p:nvSpPr>
        <p:spPr bwMode="auto">
          <a:xfrm>
            <a:off x="4522689" y="1850998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32" name="Text Box 1111"/>
          <p:cNvSpPr txBox="1">
            <a:spLocks noChangeAspect="1" noChangeArrowheads="1"/>
          </p:cNvSpPr>
          <p:nvPr/>
        </p:nvSpPr>
        <p:spPr bwMode="auto">
          <a:xfrm>
            <a:off x="4680128" y="1799740"/>
            <a:ext cx="161100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33" name="Text Box 1112"/>
          <p:cNvSpPr txBox="1">
            <a:spLocks noChangeAspect="1" noChangeArrowheads="1"/>
          </p:cNvSpPr>
          <p:nvPr/>
        </p:nvSpPr>
        <p:spPr bwMode="auto">
          <a:xfrm>
            <a:off x="4841228" y="1796078"/>
            <a:ext cx="60413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34" name="Text Box 1113"/>
          <p:cNvSpPr txBox="1">
            <a:spLocks noChangeAspect="1" noChangeArrowheads="1"/>
          </p:cNvSpPr>
          <p:nvPr/>
        </p:nvSpPr>
        <p:spPr bwMode="auto">
          <a:xfrm>
            <a:off x="4901641" y="1850998"/>
            <a:ext cx="108011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35" name="Text Box 1114"/>
          <p:cNvSpPr txBox="1">
            <a:spLocks noChangeAspect="1" noChangeArrowheads="1"/>
          </p:cNvSpPr>
          <p:nvPr/>
        </p:nvSpPr>
        <p:spPr bwMode="auto">
          <a:xfrm>
            <a:off x="5007821" y="1850998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6" name="Text Box 1115"/>
          <p:cNvSpPr txBox="1">
            <a:spLocks noChangeAspect="1" noChangeArrowheads="1"/>
          </p:cNvSpPr>
          <p:nvPr/>
        </p:nvSpPr>
        <p:spPr bwMode="auto">
          <a:xfrm>
            <a:off x="5115831" y="1850998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37" name="Text Box 1116"/>
          <p:cNvSpPr txBox="1">
            <a:spLocks noChangeAspect="1" noChangeArrowheads="1"/>
          </p:cNvSpPr>
          <p:nvPr/>
        </p:nvSpPr>
        <p:spPr bwMode="auto">
          <a:xfrm>
            <a:off x="5200042" y="1801571"/>
            <a:ext cx="60413" cy="1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38" name="Text Box 1117"/>
          <p:cNvSpPr txBox="1">
            <a:spLocks noChangeAspect="1" noChangeArrowheads="1"/>
          </p:cNvSpPr>
          <p:nvPr/>
        </p:nvSpPr>
        <p:spPr bwMode="auto">
          <a:xfrm>
            <a:off x="5260456" y="1812555"/>
            <a:ext cx="84212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39" name="Text Box 1118"/>
          <p:cNvSpPr txBox="1">
            <a:spLocks noChangeAspect="1" noChangeArrowheads="1"/>
          </p:cNvSpPr>
          <p:nvPr/>
        </p:nvSpPr>
        <p:spPr bwMode="auto">
          <a:xfrm>
            <a:off x="5344667" y="1796078"/>
            <a:ext cx="118995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40" name="Text Box 1119"/>
          <p:cNvSpPr txBox="1">
            <a:spLocks noChangeAspect="1" noChangeArrowheads="1"/>
          </p:cNvSpPr>
          <p:nvPr/>
        </p:nvSpPr>
        <p:spPr bwMode="auto">
          <a:xfrm>
            <a:off x="5463661" y="1850998"/>
            <a:ext cx="17940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41" name="Text Box 1120"/>
          <p:cNvSpPr txBox="1">
            <a:spLocks noChangeAspect="1" noChangeArrowheads="1"/>
          </p:cNvSpPr>
          <p:nvPr/>
        </p:nvSpPr>
        <p:spPr bwMode="auto">
          <a:xfrm>
            <a:off x="6067788" y="1785095"/>
            <a:ext cx="60413" cy="2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[</a:t>
            </a:r>
          </a:p>
        </p:txBody>
      </p:sp>
      <p:sp>
        <p:nvSpPr>
          <p:cNvPr id="42" name="Text Box 1121"/>
          <p:cNvSpPr txBox="1">
            <a:spLocks noChangeAspect="1" noChangeArrowheads="1"/>
          </p:cNvSpPr>
          <p:nvPr/>
        </p:nvSpPr>
        <p:spPr bwMode="auto">
          <a:xfrm>
            <a:off x="6126370" y="1799740"/>
            <a:ext cx="221514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W</a:t>
            </a:r>
          </a:p>
        </p:txBody>
      </p:sp>
      <p:sp>
        <p:nvSpPr>
          <p:cNvPr id="43" name="Text Box 1122"/>
          <p:cNvSpPr txBox="1">
            <a:spLocks noChangeAspect="1" noChangeArrowheads="1"/>
          </p:cNvSpPr>
          <p:nvPr/>
        </p:nvSpPr>
        <p:spPr bwMode="auto">
          <a:xfrm>
            <a:off x="6347883" y="1801571"/>
            <a:ext cx="60413" cy="1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4" name="Text Box 1123"/>
          <p:cNvSpPr txBox="1">
            <a:spLocks noChangeAspect="1" noChangeArrowheads="1"/>
          </p:cNvSpPr>
          <p:nvPr/>
        </p:nvSpPr>
        <p:spPr bwMode="auto">
          <a:xfrm>
            <a:off x="6408295" y="1850998"/>
            <a:ext cx="118995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45" name="Text Box 1124"/>
          <p:cNvSpPr txBox="1">
            <a:spLocks noChangeAspect="1" noChangeArrowheads="1"/>
          </p:cNvSpPr>
          <p:nvPr/>
        </p:nvSpPr>
        <p:spPr bwMode="auto">
          <a:xfrm>
            <a:off x="6527290" y="1796078"/>
            <a:ext cx="113503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k</a:t>
            </a:r>
          </a:p>
        </p:txBody>
      </p:sp>
      <p:sp>
        <p:nvSpPr>
          <p:cNvPr id="46" name="Text Box 1125"/>
          <p:cNvSpPr txBox="1">
            <a:spLocks noChangeAspect="1" noChangeArrowheads="1"/>
          </p:cNvSpPr>
          <p:nvPr/>
        </p:nvSpPr>
        <p:spPr bwMode="auto">
          <a:xfrm>
            <a:off x="6635300" y="1850998"/>
            <a:ext cx="95196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47" name="Text Box 1126"/>
          <p:cNvSpPr txBox="1">
            <a:spLocks noChangeAspect="1" noChangeArrowheads="1"/>
          </p:cNvSpPr>
          <p:nvPr/>
        </p:nvSpPr>
        <p:spPr bwMode="auto">
          <a:xfrm>
            <a:off x="6732327" y="1850998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48" name="Text Box 1127"/>
          <p:cNvSpPr txBox="1">
            <a:spLocks noChangeAspect="1" noChangeArrowheads="1"/>
          </p:cNvSpPr>
          <p:nvPr/>
        </p:nvSpPr>
        <p:spPr bwMode="auto">
          <a:xfrm>
            <a:off x="6816539" y="1785095"/>
            <a:ext cx="108011" cy="2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/</a:t>
            </a:r>
          </a:p>
        </p:txBody>
      </p:sp>
      <p:sp>
        <p:nvSpPr>
          <p:cNvPr id="49" name="Text Box 1128"/>
          <p:cNvSpPr txBox="1">
            <a:spLocks noChangeAspect="1" noChangeArrowheads="1"/>
          </p:cNvSpPr>
          <p:nvPr/>
        </p:nvSpPr>
        <p:spPr bwMode="auto">
          <a:xfrm>
            <a:off x="6924549" y="1799740"/>
            <a:ext cx="14096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50" name="Text Box 1129"/>
          <p:cNvSpPr txBox="1">
            <a:spLocks noChangeAspect="1" noChangeArrowheads="1"/>
          </p:cNvSpPr>
          <p:nvPr/>
        </p:nvSpPr>
        <p:spPr bwMode="auto">
          <a:xfrm>
            <a:off x="7047205" y="1850998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1" name="Text Box 1130"/>
          <p:cNvSpPr txBox="1">
            <a:spLocks noChangeAspect="1" noChangeArrowheads="1"/>
          </p:cNvSpPr>
          <p:nvPr/>
        </p:nvSpPr>
        <p:spPr bwMode="auto">
          <a:xfrm>
            <a:off x="7153385" y="1850998"/>
            <a:ext cx="118995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2" name="Text Box 1131"/>
          <p:cNvSpPr txBox="1">
            <a:spLocks noChangeAspect="1" noChangeArrowheads="1"/>
          </p:cNvSpPr>
          <p:nvPr/>
        </p:nvSpPr>
        <p:spPr bwMode="auto">
          <a:xfrm>
            <a:off x="7274210" y="1850998"/>
            <a:ext cx="108011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53" name="Text Box 1132"/>
          <p:cNvSpPr txBox="1">
            <a:spLocks noChangeAspect="1" noChangeArrowheads="1"/>
          </p:cNvSpPr>
          <p:nvPr/>
        </p:nvSpPr>
        <p:spPr bwMode="auto">
          <a:xfrm>
            <a:off x="7453617" y="180706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54" name="Text Box 1133"/>
          <p:cNvSpPr txBox="1">
            <a:spLocks noChangeAspect="1" noChangeArrowheads="1"/>
          </p:cNvSpPr>
          <p:nvPr/>
        </p:nvSpPr>
        <p:spPr bwMode="auto">
          <a:xfrm>
            <a:off x="7561627" y="180706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55" name="Text Box 1134"/>
          <p:cNvSpPr txBox="1">
            <a:spLocks noChangeAspect="1" noChangeArrowheads="1"/>
          </p:cNvSpPr>
          <p:nvPr/>
        </p:nvSpPr>
        <p:spPr bwMode="auto">
          <a:xfrm>
            <a:off x="7669638" y="1785095"/>
            <a:ext cx="60413" cy="20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]</a:t>
            </a:r>
          </a:p>
        </p:txBody>
      </p:sp>
      <p:sp>
        <p:nvSpPr>
          <p:cNvPr id="56" name="Text Box 1135"/>
          <p:cNvSpPr txBox="1">
            <a:spLocks noChangeAspect="1" noChangeArrowheads="1"/>
          </p:cNvSpPr>
          <p:nvPr/>
        </p:nvSpPr>
        <p:spPr bwMode="auto">
          <a:xfrm>
            <a:off x="1013666" y="2041385"/>
            <a:ext cx="161100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7" name="Text Box 1136"/>
          <p:cNvSpPr txBox="1">
            <a:spLocks noChangeAspect="1" noChangeArrowheads="1"/>
          </p:cNvSpPr>
          <p:nvPr/>
        </p:nvSpPr>
        <p:spPr bwMode="auto">
          <a:xfrm>
            <a:off x="1176596" y="2092643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8" name="Text Box 1137"/>
          <p:cNvSpPr txBox="1">
            <a:spLocks noChangeAspect="1" noChangeArrowheads="1"/>
          </p:cNvSpPr>
          <p:nvPr/>
        </p:nvSpPr>
        <p:spPr bwMode="auto">
          <a:xfrm>
            <a:off x="1284607" y="2092643"/>
            <a:ext cx="17940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59" name="Text Box 1138"/>
          <p:cNvSpPr txBox="1">
            <a:spLocks noChangeAspect="1" noChangeArrowheads="1"/>
          </p:cNvSpPr>
          <p:nvPr/>
        </p:nvSpPr>
        <p:spPr bwMode="auto">
          <a:xfrm>
            <a:off x="1464014" y="2092643"/>
            <a:ext cx="95196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60" name="Text Box 1139"/>
          <p:cNvSpPr txBox="1">
            <a:spLocks noChangeAspect="1" noChangeArrowheads="1"/>
          </p:cNvSpPr>
          <p:nvPr/>
        </p:nvSpPr>
        <p:spPr bwMode="auto">
          <a:xfrm>
            <a:off x="1969284" y="2037724"/>
            <a:ext cx="111672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61" name="Text Box 1140"/>
          <p:cNvSpPr txBox="1">
            <a:spLocks noChangeAspect="1" noChangeArrowheads="1"/>
          </p:cNvSpPr>
          <p:nvPr/>
        </p:nvSpPr>
        <p:spPr bwMode="auto">
          <a:xfrm>
            <a:off x="2685081" y="2092643"/>
            <a:ext cx="129979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n</a:t>
            </a:r>
          </a:p>
        </p:txBody>
      </p:sp>
      <p:sp>
        <p:nvSpPr>
          <p:cNvPr id="62" name="Text Box 1141"/>
          <p:cNvSpPr txBox="1">
            <a:spLocks noChangeAspect="1" noChangeArrowheads="1"/>
          </p:cNvSpPr>
          <p:nvPr/>
        </p:nvSpPr>
        <p:spPr bwMode="auto">
          <a:xfrm>
            <a:off x="3208657" y="2037724"/>
            <a:ext cx="65905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63" name="Text Box 1142"/>
          <p:cNvSpPr txBox="1">
            <a:spLocks noChangeAspect="1" noChangeArrowheads="1"/>
          </p:cNvSpPr>
          <p:nvPr/>
        </p:nvSpPr>
        <p:spPr bwMode="auto">
          <a:xfrm>
            <a:off x="3274562" y="2092643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4" name="Text Box 1143"/>
          <p:cNvSpPr txBox="1">
            <a:spLocks noChangeAspect="1" noChangeArrowheads="1"/>
          </p:cNvSpPr>
          <p:nvPr/>
        </p:nvSpPr>
        <p:spPr bwMode="auto">
          <a:xfrm>
            <a:off x="3380742" y="2092643"/>
            <a:ext cx="118995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65" name="Text Box 1144"/>
          <p:cNvSpPr txBox="1">
            <a:spLocks noChangeAspect="1" noChangeArrowheads="1"/>
          </p:cNvSpPr>
          <p:nvPr/>
        </p:nvSpPr>
        <p:spPr bwMode="auto">
          <a:xfrm>
            <a:off x="3501567" y="2092643"/>
            <a:ext cx="118995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66" name="Text Box 1145"/>
          <p:cNvSpPr txBox="1">
            <a:spLocks noChangeAspect="1" noChangeArrowheads="1"/>
          </p:cNvSpPr>
          <p:nvPr/>
        </p:nvSpPr>
        <p:spPr bwMode="auto">
          <a:xfrm>
            <a:off x="3620562" y="2037724"/>
            <a:ext cx="118995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81" name="Text Box 1160"/>
          <p:cNvSpPr txBox="1">
            <a:spLocks noChangeAspect="1" noChangeArrowheads="1"/>
          </p:cNvSpPr>
          <p:nvPr/>
        </p:nvSpPr>
        <p:spPr bwMode="auto">
          <a:xfrm>
            <a:off x="4116276" y="2041385"/>
            <a:ext cx="161100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82" name="Text Box 1161"/>
          <p:cNvSpPr txBox="1">
            <a:spLocks noChangeAspect="1" noChangeArrowheads="1"/>
          </p:cNvSpPr>
          <p:nvPr/>
        </p:nvSpPr>
        <p:spPr bwMode="auto">
          <a:xfrm>
            <a:off x="4279208" y="2043216"/>
            <a:ext cx="60413" cy="1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83" name="Text Box 1162"/>
          <p:cNvSpPr txBox="1">
            <a:spLocks noChangeAspect="1" noChangeArrowheads="1"/>
          </p:cNvSpPr>
          <p:nvPr/>
        </p:nvSpPr>
        <p:spPr bwMode="auto">
          <a:xfrm>
            <a:off x="4337790" y="2054200"/>
            <a:ext cx="84212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84" name="Text Box 1163"/>
          <p:cNvSpPr txBox="1">
            <a:spLocks noChangeAspect="1" noChangeArrowheads="1"/>
          </p:cNvSpPr>
          <p:nvPr/>
        </p:nvSpPr>
        <p:spPr bwMode="auto">
          <a:xfrm>
            <a:off x="4422002" y="2092643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5" name="Text Box 1164"/>
          <p:cNvSpPr txBox="1">
            <a:spLocks noChangeAspect="1" noChangeArrowheads="1"/>
          </p:cNvSpPr>
          <p:nvPr/>
        </p:nvSpPr>
        <p:spPr bwMode="auto">
          <a:xfrm>
            <a:off x="4811937" y="2041385"/>
            <a:ext cx="151948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86" name="Text Box 1165"/>
          <p:cNvSpPr txBox="1">
            <a:spLocks noChangeAspect="1" noChangeArrowheads="1"/>
          </p:cNvSpPr>
          <p:nvPr/>
        </p:nvSpPr>
        <p:spPr bwMode="auto">
          <a:xfrm>
            <a:off x="4963885" y="2092643"/>
            <a:ext cx="95196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87" name="Text Box 1166"/>
          <p:cNvSpPr txBox="1">
            <a:spLocks noChangeAspect="1" noChangeArrowheads="1"/>
          </p:cNvSpPr>
          <p:nvPr/>
        </p:nvSpPr>
        <p:spPr bwMode="auto">
          <a:xfrm>
            <a:off x="5060910" y="2092643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8" name="Text Box 1167"/>
          <p:cNvSpPr txBox="1">
            <a:spLocks noChangeAspect="1" noChangeArrowheads="1"/>
          </p:cNvSpPr>
          <p:nvPr/>
        </p:nvSpPr>
        <p:spPr bwMode="auto">
          <a:xfrm>
            <a:off x="5145122" y="2054200"/>
            <a:ext cx="84212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89" name="Text Box 1168"/>
          <p:cNvSpPr txBox="1">
            <a:spLocks noChangeAspect="1" noChangeArrowheads="1"/>
          </p:cNvSpPr>
          <p:nvPr/>
        </p:nvSpPr>
        <p:spPr bwMode="auto">
          <a:xfrm>
            <a:off x="5229333" y="2092643"/>
            <a:ext cx="7139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90" name="Text Box 1169"/>
          <p:cNvSpPr txBox="1">
            <a:spLocks noChangeAspect="1" noChangeArrowheads="1"/>
          </p:cNvSpPr>
          <p:nvPr/>
        </p:nvSpPr>
        <p:spPr bwMode="auto">
          <a:xfrm>
            <a:off x="5300731" y="2092643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1" name="Text Box 1170"/>
          <p:cNvSpPr txBox="1">
            <a:spLocks noChangeAspect="1" noChangeArrowheads="1"/>
          </p:cNvSpPr>
          <p:nvPr/>
        </p:nvSpPr>
        <p:spPr bwMode="auto">
          <a:xfrm>
            <a:off x="5408741" y="2037724"/>
            <a:ext cx="65905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92" name="Text Box 1171"/>
          <p:cNvSpPr txBox="1">
            <a:spLocks noChangeAspect="1" noChangeArrowheads="1"/>
          </p:cNvSpPr>
          <p:nvPr/>
        </p:nvSpPr>
        <p:spPr bwMode="auto">
          <a:xfrm>
            <a:off x="5474645" y="2092643"/>
            <a:ext cx="7139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93" name="Text Box 1172"/>
          <p:cNvSpPr txBox="1">
            <a:spLocks noChangeAspect="1" noChangeArrowheads="1"/>
          </p:cNvSpPr>
          <p:nvPr/>
        </p:nvSpPr>
        <p:spPr bwMode="auto">
          <a:xfrm>
            <a:off x="5546043" y="2048708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4" name="Text Box 1173"/>
          <p:cNvSpPr txBox="1">
            <a:spLocks noChangeAspect="1" noChangeArrowheads="1"/>
          </p:cNvSpPr>
          <p:nvPr/>
        </p:nvSpPr>
        <p:spPr bwMode="auto">
          <a:xfrm>
            <a:off x="5654053" y="2048708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5" name="Text Box 1174"/>
          <p:cNvSpPr txBox="1">
            <a:spLocks noChangeAspect="1" noChangeArrowheads="1"/>
          </p:cNvSpPr>
          <p:nvPr/>
        </p:nvSpPr>
        <p:spPr bwMode="auto">
          <a:xfrm>
            <a:off x="6067788" y="2041385"/>
            <a:ext cx="161100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96" name="Text Box 1175"/>
          <p:cNvSpPr txBox="1">
            <a:spLocks noChangeAspect="1" noChangeArrowheads="1"/>
          </p:cNvSpPr>
          <p:nvPr/>
        </p:nvSpPr>
        <p:spPr bwMode="auto">
          <a:xfrm>
            <a:off x="6228888" y="2043216"/>
            <a:ext cx="60413" cy="13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97" name="Text Box 1176"/>
          <p:cNvSpPr txBox="1">
            <a:spLocks noChangeAspect="1" noChangeArrowheads="1"/>
          </p:cNvSpPr>
          <p:nvPr/>
        </p:nvSpPr>
        <p:spPr bwMode="auto">
          <a:xfrm>
            <a:off x="6289301" y="2054200"/>
            <a:ext cx="84212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98" name="Text Box 1177"/>
          <p:cNvSpPr txBox="1">
            <a:spLocks noChangeAspect="1" noChangeArrowheads="1"/>
          </p:cNvSpPr>
          <p:nvPr/>
        </p:nvSpPr>
        <p:spPr bwMode="auto">
          <a:xfrm>
            <a:off x="6371681" y="2092643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99" name="Text Box 1178"/>
          <p:cNvSpPr txBox="1">
            <a:spLocks noChangeAspect="1" noChangeArrowheads="1"/>
          </p:cNvSpPr>
          <p:nvPr/>
        </p:nvSpPr>
        <p:spPr bwMode="auto">
          <a:xfrm>
            <a:off x="6761618" y="2041385"/>
            <a:ext cx="151948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00" name="Text Box 1179"/>
          <p:cNvSpPr txBox="1">
            <a:spLocks noChangeAspect="1" noChangeArrowheads="1"/>
          </p:cNvSpPr>
          <p:nvPr/>
        </p:nvSpPr>
        <p:spPr bwMode="auto">
          <a:xfrm>
            <a:off x="6915396" y="2092643"/>
            <a:ext cx="95196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01" name="Text Box 1180"/>
          <p:cNvSpPr txBox="1">
            <a:spLocks noChangeAspect="1" noChangeArrowheads="1"/>
          </p:cNvSpPr>
          <p:nvPr/>
        </p:nvSpPr>
        <p:spPr bwMode="auto">
          <a:xfrm>
            <a:off x="7010591" y="2092643"/>
            <a:ext cx="84212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02" name="Text Box 1181"/>
          <p:cNvSpPr txBox="1">
            <a:spLocks noChangeAspect="1" noChangeArrowheads="1"/>
          </p:cNvSpPr>
          <p:nvPr/>
        </p:nvSpPr>
        <p:spPr bwMode="auto">
          <a:xfrm>
            <a:off x="7094803" y="2054200"/>
            <a:ext cx="84212" cy="12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03" name="Text Box 1182"/>
          <p:cNvSpPr txBox="1">
            <a:spLocks noChangeAspect="1" noChangeArrowheads="1"/>
          </p:cNvSpPr>
          <p:nvPr/>
        </p:nvSpPr>
        <p:spPr bwMode="auto">
          <a:xfrm>
            <a:off x="7179015" y="2092643"/>
            <a:ext cx="7139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04" name="Text Box 1183"/>
          <p:cNvSpPr txBox="1">
            <a:spLocks noChangeAspect="1" noChangeArrowheads="1"/>
          </p:cNvSpPr>
          <p:nvPr/>
        </p:nvSpPr>
        <p:spPr bwMode="auto">
          <a:xfrm>
            <a:off x="7250411" y="2092643"/>
            <a:ext cx="108011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05" name="Text Box 1184"/>
          <p:cNvSpPr txBox="1">
            <a:spLocks noChangeAspect="1" noChangeArrowheads="1"/>
          </p:cNvSpPr>
          <p:nvPr/>
        </p:nvSpPr>
        <p:spPr bwMode="auto">
          <a:xfrm>
            <a:off x="7358422" y="2037724"/>
            <a:ext cx="65905" cy="14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06" name="Text Box 1185"/>
          <p:cNvSpPr txBox="1">
            <a:spLocks noChangeAspect="1" noChangeArrowheads="1"/>
          </p:cNvSpPr>
          <p:nvPr/>
        </p:nvSpPr>
        <p:spPr bwMode="auto">
          <a:xfrm>
            <a:off x="7424327" y="2092643"/>
            <a:ext cx="71397" cy="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07" name="Text Box 1186"/>
          <p:cNvSpPr txBox="1">
            <a:spLocks noChangeAspect="1" noChangeArrowheads="1"/>
          </p:cNvSpPr>
          <p:nvPr/>
        </p:nvSpPr>
        <p:spPr bwMode="auto">
          <a:xfrm>
            <a:off x="7497554" y="2048708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08" name="Text Box 1187"/>
          <p:cNvSpPr txBox="1">
            <a:spLocks noChangeAspect="1" noChangeArrowheads="1"/>
          </p:cNvSpPr>
          <p:nvPr/>
        </p:nvSpPr>
        <p:spPr bwMode="auto">
          <a:xfrm>
            <a:off x="7605564" y="2048708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9" name="Text Box 1189"/>
          <p:cNvSpPr txBox="1">
            <a:spLocks noChangeAspect="1" noChangeArrowheads="1"/>
          </p:cNvSpPr>
          <p:nvPr/>
        </p:nvSpPr>
        <p:spPr bwMode="auto">
          <a:xfrm>
            <a:off x="1108861" y="2292184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 dirty="0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10" name="Text Box 1190"/>
          <p:cNvSpPr txBox="1">
            <a:spLocks noChangeAspect="1" noChangeArrowheads="1"/>
          </p:cNvSpPr>
          <p:nvPr/>
        </p:nvSpPr>
        <p:spPr bwMode="auto">
          <a:xfrm>
            <a:off x="1277284" y="2292184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11" name="Text Box 1191"/>
          <p:cNvSpPr txBox="1">
            <a:spLocks noChangeAspect="1" noChangeArrowheads="1"/>
          </p:cNvSpPr>
          <p:nvPr/>
        </p:nvSpPr>
        <p:spPr bwMode="auto">
          <a:xfrm>
            <a:off x="1412755" y="2292184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112" name="Text Box 1192"/>
          <p:cNvSpPr txBox="1">
            <a:spLocks noChangeAspect="1" noChangeArrowheads="1"/>
          </p:cNvSpPr>
          <p:nvPr/>
        </p:nvSpPr>
        <p:spPr bwMode="auto">
          <a:xfrm>
            <a:off x="1971114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13" name="Text Box 1193"/>
          <p:cNvSpPr txBox="1">
            <a:spLocks noChangeAspect="1" noChangeArrowheads="1"/>
          </p:cNvSpPr>
          <p:nvPr/>
        </p:nvSpPr>
        <p:spPr bwMode="auto">
          <a:xfrm>
            <a:off x="2492860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14" name="Text Box 1194"/>
          <p:cNvSpPr txBox="1">
            <a:spLocks noChangeAspect="1" noChangeArrowheads="1"/>
          </p:cNvSpPr>
          <p:nvPr/>
        </p:nvSpPr>
        <p:spPr bwMode="auto">
          <a:xfrm>
            <a:off x="2599040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15" name="Text Box 1195"/>
          <p:cNvSpPr txBox="1">
            <a:spLocks noChangeAspect="1" noChangeArrowheads="1"/>
          </p:cNvSpPr>
          <p:nvPr/>
        </p:nvSpPr>
        <p:spPr bwMode="auto">
          <a:xfrm>
            <a:off x="2707049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16" name="Text Box 1196"/>
          <p:cNvSpPr txBox="1">
            <a:spLocks noChangeAspect="1" noChangeArrowheads="1"/>
          </p:cNvSpPr>
          <p:nvPr/>
        </p:nvSpPr>
        <p:spPr bwMode="auto">
          <a:xfrm>
            <a:off x="3175705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17" name="Text Box 1197"/>
          <p:cNvSpPr txBox="1">
            <a:spLocks noChangeAspect="1" noChangeArrowheads="1"/>
          </p:cNvSpPr>
          <p:nvPr/>
        </p:nvSpPr>
        <p:spPr bwMode="auto">
          <a:xfrm>
            <a:off x="3283716" y="240751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18" name="Text Box 1198"/>
          <p:cNvSpPr txBox="1">
            <a:spLocks noChangeAspect="1" noChangeArrowheads="1"/>
          </p:cNvSpPr>
          <p:nvPr/>
        </p:nvSpPr>
        <p:spPr bwMode="auto">
          <a:xfrm>
            <a:off x="3342298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19" name="Text Box 1199"/>
          <p:cNvSpPr txBox="1">
            <a:spLocks noChangeAspect="1" noChangeArrowheads="1"/>
          </p:cNvSpPr>
          <p:nvPr/>
        </p:nvSpPr>
        <p:spPr bwMode="auto">
          <a:xfrm>
            <a:off x="3450308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20" name="Text Box 1200"/>
          <p:cNvSpPr txBox="1">
            <a:spLocks noChangeAspect="1" noChangeArrowheads="1"/>
          </p:cNvSpPr>
          <p:nvPr/>
        </p:nvSpPr>
        <p:spPr bwMode="auto">
          <a:xfrm>
            <a:off x="3558319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21" name="Text Box 1201"/>
          <p:cNvSpPr txBox="1">
            <a:spLocks noChangeAspect="1" noChangeArrowheads="1"/>
          </p:cNvSpPr>
          <p:nvPr/>
        </p:nvSpPr>
        <p:spPr bwMode="auto">
          <a:xfrm>
            <a:off x="3666329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9" name="Text Box 1209"/>
          <p:cNvSpPr txBox="1">
            <a:spLocks noChangeAspect="1" noChangeArrowheads="1"/>
          </p:cNvSpPr>
          <p:nvPr/>
        </p:nvSpPr>
        <p:spPr bwMode="auto">
          <a:xfrm>
            <a:off x="4292022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30" name="Text Box 1210"/>
          <p:cNvSpPr txBox="1">
            <a:spLocks noChangeAspect="1" noChangeArrowheads="1"/>
          </p:cNvSpPr>
          <p:nvPr/>
        </p:nvSpPr>
        <p:spPr bwMode="auto">
          <a:xfrm>
            <a:off x="4400033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31" name="Text Box 1211"/>
          <p:cNvSpPr txBox="1">
            <a:spLocks noChangeAspect="1" noChangeArrowheads="1"/>
          </p:cNvSpPr>
          <p:nvPr/>
        </p:nvSpPr>
        <p:spPr bwMode="auto">
          <a:xfrm>
            <a:off x="5163429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2" name="Text Box 1212"/>
          <p:cNvSpPr txBox="1">
            <a:spLocks noChangeAspect="1" noChangeArrowheads="1"/>
          </p:cNvSpPr>
          <p:nvPr/>
        </p:nvSpPr>
        <p:spPr bwMode="auto">
          <a:xfrm>
            <a:off x="5271440" y="240751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3" name="Text Box 1213"/>
          <p:cNvSpPr txBox="1">
            <a:spLocks noChangeAspect="1" noChangeArrowheads="1"/>
          </p:cNvSpPr>
          <p:nvPr/>
        </p:nvSpPr>
        <p:spPr bwMode="auto">
          <a:xfrm>
            <a:off x="5331852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4" name="Text Box 1214"/>
          <p:cNvSpPr txBox="1">
            <a:spLocks noChangeAspect="1" noChangeArrowheads="1"/>
          </p:cNvSpPr>
          <p:nvPr/>
        </p:nvSpPr>
        <p:spPr bwMode="auto">
          <a:xfrm>
            <a:off x="5439863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35" name="Text Box 1215"/>
          <p:cNvSpPr txBox="1">
            <a:spLocks noChangeAspect="1" noChangeArrowheads="1"/>
          </p:cNvSpPr>
          <p:nvPr/>
        </p:nvSpPr>
        <p:spPr bwMode="auto">
          <a:xfrm>
            <a:off x="5546043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36" name="Text Box 1216"/>
          <p:cNvSpPr txBox="1">
            <a:spLocks noChangeAspect="1" noChangeArrowheads="1"/>
          </p:cNvSpPr>
          <p:nvPr/>
        </p:nvSpPr>
        <p:spPr bwMode="auto">
          <a:xfrm>
            <a:off x="5654053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7" name="Text Box 1217"/>
          <p:cNvSpPr txBox="1">
            <a:spLocks noChangeAspect="1" noChangeArrowheads="1"/>
          </p:cNvSpPr>
          <p:nvPr/>
        </p:nvSpPr>
        <p:spPr bwMode="auto">
          <a:xfrm>
            <a:off x="6067788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8" name="Text Box 1218"/>
          <p:cNvSpPr txBox="1">
            <a:spLocks noChangeAspect="1" noChangeArrowheads="1"/>
          </p:cNvSpPr>
          <p:nvPr/>
        </p:nvSpPr>
        <p:spPr bwMode="auto">
          <a:xfrm>
            <a:off x="6761618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9" name="Text Box 1219"/>
          <p:cNvSpPr txBox="1">
            <a:spLocks noChangeAspect="1" noChangeArrowheads="1"/>
          </p:cNvSpPr>
          <p:nvPr/>
        </p:nvSpPr>
        <p:spPr bwMode="auto">
          <a:xfrm>
            <a:off x="6869628" y="240751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0" name="Text Box 1220"/>
          <p:cNvSpPr txBox="1">
            <a:spLocks noChangeAspect="1" noChangeArrowheads="1"/>
          </p:cNvSpPr>
          <p:nvPr/>
        </p:nvSpPr>
        <p:spPr bwMode="auto">
          <a:xfrm>
            <a:off x="6930041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1" name="Text Box 1221"/>
          <p:cNvSpPr txBox="1">
            <a:spLocks noChangeAspect="1" noChangeArrowheads="1"/>
          </p:cNvSpPr>
          <p:nvPr/>
        </p:nvSpPr>
        <p:spPr bwMode="auto">
          <a:xfrm>
            <a:off x="7038051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2" name="Text Box 1222"/>
          <p:cNvSpPr txBox="1">
            <a:spLocks noChangeAspect="1" noChangeArrowheads="1"/>
          </p:cNvSpPr>
          <p:nvPr/>
        </p:nvSpPr>
        <p:spPr bwMode="auto">
          <a:xfrm>
            <a:off x="7146062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3" name="Text Box 1223"/>
          <p:cNvSpPr txBox="1">
            <a:spLocks noChangeAspect="1" noChangeArrowheads="1"/>
          </p:cNvSpPr>
          <p:nvPr/>
        </p:nvSpPr>
        <p:spPr bwMode="auto">
          <a:xfrm>
            <a:off x="7254072" y="229950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4" name="Text Box 1224"/>
          <p:cNvSpPr txBox="1">
            <a:spLocks noChangeAspect="1" noChangeArrowheads="1"/>
          </p:cNvSpPr>
          <p:nvPr/>
        </p:nvSpPr>
        <p:spPr bwMode="auto">
          <a:xfrm>
            <a:off x="1108861" y="2533829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45" name="Text Box 1225"/>
          <p:cNvSpPr txBox="1">
            <a:spLocks noChangeAspect="1" noChangeArrowheads="1"/>
          </p:cNvSpPr>
          <p:nvPr/>
        </p:nvSpPr>
        <p:spPr bwMode="auto">
          <a:xfrm>
            <a:off x="1277284" y="2533829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46" name="Text Box 1226"/>
          <p:cNvSpPr txBox="1">
            <a:spLocks noChangeAspect="1" noChangeArrowheads="1"/>
          </p:cNvSpPr>
          <p:nvPr/>
        </p:nvSpPr>
        <p:spPr bwMode="auto">
          <a:xfrm>
            <a:off x="1412755" y="2533829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147" name="Text Box 1227"/>
          <p:cNvSpPr txBox="1">
            <a:spLocks noChangeAspect="1" noChangeArrowheads="1"/>
          </p:cNvSpPr>
          <p:nvPr/>
        </p:nvSpPr>
        <p:spPr bwMode="auto">
          <a:xfrm>
            <a:off x="1971114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8" name="Text Box 1228"/>
          <p:cNvSpPr txBox="1">
            <a:spLocks noChangeAspect="1" noChangeArrowheads="1"/>
          </p:cNvSpPr>
          <p:nvPr/>
        </p:nvSpPr>
        <p:spPr bwMode="auto">
          <a:xfrm>
            <a:off x="2492860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49" name="Text Box 1229"/>
          <p:cNvSpPr txBox="1">
            <a:spLocks noChangeAspect="1" noChangeArrowheads="1"/>
          </p:cNvSpPr>
          <p:nvPr/>
        </p:nvSpPr>
        <p:spPr bwMode="auto">
          <a:xfrm>
            <a:off x="2599040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50" name="Text Box 1230"/>
          <p:cNvSpPr txBox="1">
            <a:spLocks noChangeAspect="1" noChangeArrowheads="1"/>
          </p:cNvSpPr>
          <p:nvPr/>
        </p:nvSpPr>
        <p:spPr bwMode="auto">
          <a:xfrm>
            <a:off x="2707049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51" name="Text Box 1231"/>
          <p:cNvSpPr txBox="1">
            <a:spLocks noChangeAspect="1" noChangeArrowheads="1"/>
          </p:cNvSpPr>
          <p:nvPr/>
        </p:nvSpPr>
        <p:spPr bwMode="auto">
          <a:xfrm>
            <a:off x="3175705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2" name="Text Box 1232"/>
          <p:cNvSpPr txBox="1">
            <a:spLocks noChangeAspect="1" noChangeArrowheads="1"/>
          </p:cNvSpPr>
          <p:nvPr/>
        </p:nvSpPr>
        <p:spPr bwMode="auto">
          <a:xfrm>
            <a:off x="3283716" y="264915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3" name="Text Box 1233"/>
          <p:cNvSpPr txBox="1">
            <a:spLocks noChangeAspect="1" noChangeArrowheads="1"/>
          </p:cNvSpPr>
          <p:nvPr/>
        </p:nvSpPr>
        <p:spPr bwMode="auto">
          <a:xfrm>
            <a:off x="3342298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4" name="Text Box 1234"/>
          <p:cNvSpPr txBox="1">
            <a:spLocks noChangeAspect="1" noChangeArrowheads="1"/>
          </p:cNvSpPr>
          <p:nvPr/>
        </p:nvSpPr>
        <p:spPr bwMode="auto">
          <a:xfrm>
            <a:off x="3450308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55" name="Text Box 1235"/>
          <p:cNvSpPr txBox="1">
            <a:spLocks noChangeAspect="1" noChangeArrowheads="1"/>
          </p:cNvSpPr>
          <p:nvPr/>
        </p:nvSpPr>
        <p:spPr bwMode="auto">
          <a:xfrm>
            <a:off x="3558319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56" name="Text Box 1236"/>
          <p:cNvSpPr txBox="1">
            <a:spLocks noChangeAspect="1" noChangeArrowheads="1"/>
          </p:cNvSpPr>
          <p:nvPr/>
        </p:nvSpPr>
        <p:spPr bwMode="auto">
          <a:xfrm>
            <a:off x="3666329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64" name="Text Box 1244"/>
          <p:cNvSpPr txBox="1">
            <a:spLocks noChangeAspect="1" noChangeArrowheads="1"/>
          </p:cNvSpPr>
          <p:nvPr/>
        </p:nvSpPr>
        <p:spPr bwMode="auto">
          <a:xfrm>
            <a:off x="4292022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65" name="Text Box 1245"/>
          <p:cNvSpPr txBox="1">
            <a:spLocks noChangeAspect="1" noChangeArrowheads="1"/>
          </p:cNvSpPr>
          <p:nvPr/>
        </p:nvSpPr>
        <p:spPr bwMode="auto">
          <a:xfrm>
            <a:off x="4400033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66" name="Text Box 1246"/>
          <p:cNvSpPr txBox="1">
            <a:spLocks noChangeAspect="1" noChangeArrowheads="1"/>
          </p:cNvSpPr>
          <p:nvPr/>
        </p:nvSpPr>
        <p:spPr bwMode="auto">
          <a:xfrm>
            <a:off x="5163429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67" name="Text Box 1247"/>
          <p:cNvSpPr txBox="1">
            <a:spLocks noChangeAspect="1" noChangeArrowheads="1"/>
          </p:cNvSpPr>
          <p:nvPr/>
        </p:nvSpPr>
        <p:spPr bwMode="auto">
          <a:xfrm>
            <a:off x="5271440" y="264915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68" name="Text Box 1248"/>
          <p:cNvSpPr txBox="1">
            <a:spLocks noChangeAspect="1" noChangeArrowheads="1"/>
          </p:cNvSpPr>
          <p:nvPr/>
        </p:nvSpPr>
        <p:spPr bwMode="auto">
          <a:xfrm>
            <a:off x="5331852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69" name="Text Box 1249"/>
          <p:cNvSpPr txBox="1">
            <a:spLocks noChangeAspect="1" noChangeArrowheads="1"/>
          </p:cNvSpPr>
          <p:nvPr/>
        </p:nvSpPr>
        <p:spPr bwMode="auto">
          <a:xfrm>
            <a:off x="5439863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70" name="Text Box 1250"/>
          <p:cNvSpPr txBox="1">
            <a:spLocks noChangeAspect="1" noChangeArrowheads="1"/>
          </p:cNvSpPr>
          <p:nvPr/>
        </p:nvSpPr>
        <p:spPr bwMode="auto">
          <a:xfrm>
            <a:off x="5546043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71" name="Text Box 1251"/>
          <p:cNvSpPr txBox="1">
            <a:spLocks noChangeAspect="1" noChangeArrowheads="1"/>
          </p:cNvSpPr>
          <p:nvPr/>
        </p:nvSpPr>
        <p:spPr bwMode="auto">
          <a:xfrm>
            <a:off x="5654053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72" name="Text Box 1252"/>
          <p:cNvSpPr txBox="1">
            <a:spLocks noChangeAspect="1" noChangeArrowheads="1"/>
          </p:cNvSpPr>
          <p:nvPr/>
        </p:nvSpPr>
        <p:spPr bwMode="auto">
          <a:xfrm>
            <a:off x="6067788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73" name="Text Box 1253"/>
          <p:cNvSpPr txBox="1">
            <a:spLocks noChangeAspect="1" noChangeArrowheads="1"/>
          </p:cNvSpPr>
          <p:nvPr/>
        </p:nvSpPr>
        <p:spPr bwMode="auto">
          <a:xfrm>
            <a:off x="6761618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74" name="Text Box 1254"/>
          <p:cNvSpPr txBox="1">
            <a:spLocks noChangeAspect="1" noChangeArrowheads="1"/>
          </p:cNvSpPr>
          <p:nvPr/>
        </p:nvSpPr>
        <p:spPr bwMode="auto">
          <a:xfrm>
            <a:off x="6869628" y="264915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75" name="Text Box 1255"/>
          <p:cNvSpPr txBox="1">
            <a:spLocks noChangeAspect="1" noChangeArrowheads="1"/>
          </p:cNvSpPr>
          <p:nvPr/>
        </p:nvSpPr>
        <p:spPr bwMode="auto">
          <a:xfrm>
            <a:off x="6930041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76" name="Text Box 1256"/>
          <p:cNvSpPr txBox="1">
            <a:spLocks noChangeAspect="1" noChangeArrowheads="1"/>
          </p:cNvSpPr>
          <p:nvPr/>
        </p:nvSpPr>
        <p:spPr bwMode="auto">
          <a:xfrm>
            <a:off x="7038051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77" name="Text Box 1257"/>
          <p:cNvSpPr txBox="1">
            <a:spLocks noChangeAspect="1" noChangeArrowheads="1"/>
          </p:cNvSpPr>
          <p:nvPr/>
        </p:nvSpPr>
        <p:spPr bwMode="auto">
          <a:xfrm>
            <a:off x="7146062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78" name="Text Box 1258"/>
          <p:cNvSpPr txBox="1">
            <a:spLocks noChangeAspect="1" noChangeArrowheads="1"/>
          </p:cNvSpPr>
          <p:nvPr/>
        </p:nvSpPr>
        <p:spPr bwMode="auto">
          <a:xfrm>
            <a:off x="7254072" y="2541152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79" name="Text Box 1259"/>
          <p:cNvSpPr txBox="1">
            <a:spLocks noChangeAspect="1" noChangeArrowheads="1"/>
          </p:cNvSpPr>
          <p:nvPr/>
        </p:nvSpPr>
        <p:spPr bwMode="auto">
          <a:xfrm>
            <a:off x="1108861" y="2775474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80" name="Text Box 1260"/>
          <p:cNvSpPr txBox="1">
            <a:spLocks noChangeAspect="1" noChangeArrowheads="1"/>
          </p:cNvSpPr>
          <p:nvPr/>
        </p:nvSpPr>
        <p:spPr bwMode="auto">
          <a:xfrm>
            <a:off x="1277284" y="2775474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81" name="Text Box 1261"/>
          <p:cNvSpPr txBox="1">
            <a:spLocks noChangeAspect="1" noChangeArrowheads="1"/>
          </p:cNvSpPr>
          <p:nvPr/>
        </p:nvSpPr>
        <p:spPr bwMode="auto">
          <a:xfrm>
            <a:off x="1412755" y="2775474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182" name="Text Box 1262"/>
          <p:cNvSpPr txBox="1">
            <a:spLocks noChangeAspect="1" noChangeArrowheads="1"/>
          </p:cNvSpPr>
          <p:nvPr/>
        </p:nvSpPr>
        <p:spPr bwMode="auto">
          <a:xfrm>
            <a:off x="1971114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83" name="Text Box 1263"/>
          <p:cNvSpPr txBox="1">
            <a:spLocks noChangeAspect="1" noChangeArrowheads="1"/>
          </p:cNvSpPr>
          <p:nvPr/>
        </p:nvSpPr>
        <p:spPr bwMode="auto">
          <a:xfrm>
            <a:off x="2492860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84" name="Text Box 1264"/>
          <p:cNvSpPr txBox="1">
            <a:spLocks noChangeAspect="1" noChangeArrowheads="1"/>
          </p:cNvSpPr>
          <p:nvPr/>
        </p:nvSpPr>
        <p:spPr bwMode="auto">
          <a:xfrm>
            <a:off x="2599040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85" name="Text Box 1265"/>
          <p:cNvSpPr txBox="1">
            <a:spLocks noChangeAspect="1" noChangeArrowheads="1"/>
          </p:cNvSpPr>
          <p:nvPr/>
        </p:nvSpPr>
        <p:spPr bwMode="auto">
          <a:xfrm>
            <a:off x="2707049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86" name="Text Box 1266"/>
          <p:cNvSpPr txBox="1">
            <a:spLocks noChangeAspect="1" noChangeArrowheads="1"/>
          </p:cNvSpPr>
          <p:nvPr/>
        </p:nvSpPr>
        <p:spPr bwMode="auto">
          <a:xfrm>
            <a:off x="3175705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87" name="Text Box 1267"/>
          <p:cNvSpPr txBox="1">
            <a:spLocks noChangeAspect="1" noChangeArrowheads="1"/>
          </p:cNvSpPr>
          <p:nvPr/>
        </p:nvSpPr>
        <p:spPr bwMode="auto">
          <a:xfrm>
            <a:off x="3283716" y="289080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88" name="Text Box 1268"/>
          <p:cNvSpPr txBox="1">
            <a:spLocks noChangeAspect="1" noChangeArrowheads="1"/>
          </p:cNvSpPr>
          <p:nvPr/>
        </p:nvSpPr>
        <p:spPr bwMode="auto">
          <a:xfrm>
            <a:off x="3342298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89" name="Text Box 1269"/>
          <p:cNvSpPr txBox="1">
            <a:spLocks noChangeAspect="1" noChangeArrowheads="1"/>
          </p:cNvSpPr>
          <p:nvPr/>
        </p:nvSpPr>
        <p:spPr bwMode="auto">
          <a:xfrm>
            <a:off x="3450308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90" name="Text Box 1270"/>
          <p:cNvSpPr txBox="1">
            <a:spLocks noChangeAspect="1" noChangeArrowheads="1"/>
          </p:cNvSpPr>
          <p:nvPr/>
        </p:nvSpPr>
        <p:spPr bwMode="auto">
          <a:xfrm>
            <a:off x="3558319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91" name="Text Box 1271"/>
          <p:cNvSpPr txBox="1">
            <a:spLocks noChangeAspect="1" noChangeArrowheads="1"/>
          </p:cNvSpPr>
          <p:nvPr/>
        </p:nvSpPr>
        <p:spPr bwMode="auto">
          <a:xfrm>
            <a:off x="3666329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99" name="Text Box 1279"/>
          <p:cNvSpPr txBox="1">
            <a:spLocks noChangeAspect="1" noChangeArrowheads="1"/>
          </p:cNvSpPr>
          <p:nvPr/>
        </p:nvSpPr>
        <p:spPr bwMode="auto">
          <a:xfrm>
            <a:off x="4292022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200" name="Text Box 1280"/>
          <p:cNvSpPr txBox="1">
            <a:spLocks noChangeAspect="1" noChangeArrowheads="1"/>
          </p:cNvSpPr>
          <p:nvPr/>
        </p:nvSpPr>
        <p:spPr bwMode="auto">
          <a:xfrm>
            <a:off x="4400033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201" name="Text Box 1281"/>
          <p:cNvSpPr txBox="1">
            <a:spLocks noChangeAspect="1" noChangeArrowheads="1"/>
          </p:cNvSpPr>
          <p:nvPr/>
        </p:nvSpPr>
        <p:spPr bwMode="auto">
          <a:xfrm>
            <a:off x="5163429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02" name="Text Box 1282"/>
          <p:cNvSpPr txBox="1">
            <a:spLocks noChangeAspect="1" noChangeArrowheads="1"/>
          </p:cNvSpPr>
          <p:nvPr/>
        </p:nvSpPr>
        <p:spPr bwMode="auto">
          <a:xfrm>
            <a:off x="5271440" y="289080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03" name="Text Box 1283"/>
          <p:cNvSpPr txBox="1">
            <a:spLocks noChangeAspect="1" noChangeArrowheads="1"/>
          </p:cNvSpPr>
          <p:nvPr/>
        </p:nvSpPr>
        <p:spPr bwMode="auto">
          <a:xfrm>
            <a:off x="5331852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04" name="Text Box 1284"/>
          <p:cNvSpPr txBox="1">
            <a:spLocks noChangeAspect="1" noChangeArrowheads="1"/>
          </p:cNvSpPr>
          <p:nvPr/>
        </p:nvSpPr>
        <p:spPr bwMode="auto">
          <a:xfrm>
            <a:off x="5439863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05" name="Text Box 1285"/>
          <p:cNvSpPr txBox="1">
            <a:spLocks noChangeAspect="1" noChangeArrowheads="1"/>
          </p:cNvSpPr>
          <p:nvPr/>
        </p:nvSpPr>
        <p:spPr bwMode="auto">
          <a:xfrm>
            <a:off x="5546043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06" name="Text Box 1286"/>
          <p:cNvSpPr txBox="1">
            <a:spLocks noChangeAspect="1" noChangeArrowheads="1"/>
          </p:cNvSpPr>
          <p:nvPr/>
        </p:nvSpPr>
        <p:spPr bwMode="auto">
          <a:xfrm>
            <a:off x="5654053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07" name="Text Box 1287"/>
          <p:cNvSpPr txBox="1">
            <a:spLocks noChangeAspect="1" noChangeArrowheads="1"/>
          </p:cNvSpPr>
          <p:nvPr/>
        </p:nvSpPr>
        <p:spPr bwMode="auto">
          <a:xfrm>
            <a:off x="6067788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08" name="Text Box 1288"/>
          <p:cNvSpPr txBox="1">
            <a:spLocks noChangeAspect="1" noChangeArrowheads="1"/>
          </p:cNvSpPr>
          <p:nvPr/>
        </p:nvSpPr>
        <p:spPr bwMode="auto">
          <a:xfrm>
            <a:off x="6761618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09" name="Text Box 1289"/>
          <p:cNvSpPr txBox="1">
            <a:spLocks noChangeAspect="1" noChangeArrowheads="1"/>
          </p:cNvSpPr>
          <p:nvPr/>
        </p:nvSpPr>
        <p:spPr bwMode="auto">
          <a:xfrm>
            <a:off x="6869628" y="2890804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10" name="Text Box 1290"/>
          <p:cNvSpPr txBox="1">
            <a:spLocks noChangeAspect="1" noChangeArrowheads="1"/>
          </p:cNvSpPr>
          <p:nvPr/>
        </p:nvSpPr>
        <p:spPr bwMode="auto">
          <a:xfrm>
            <a:off x="6930041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11" name="Text Box 1291"/>
          <p:cNvSpPr txBox="1">
            <a:spLocks noChangeAspect="1" noChangeArrowheads="1"/>
          </p:cNvSpPr>
          <p:nvPr/>
        </p:nvSpPr>
        <p:spPr bwMode="auto">
          <a:xfrm>
            <a:off x="7038051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12" name="Text Box 1292"/>
          <p:cNvSpPr txBox="1">
            <a:spLocks noChangeAspect="1" noChangeArrowheads="1"/>
          </p:cNvSpPr>
          <p:nvPr/>
        </p:nvSpPr>
        <p:spPr bwMode="auto">
          <a:xfrm>
            <a:off x="7146062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13" name="Text Box 1293"/>
          <p:cNvSpPr txBox="1">
            <a:spLocks noChangeAspect="1" noChangeArrowheads="1"/>
          </p:cNvSpPr>
          <p:nvPr/>
        </p:nvSpPr>
        <p:spPr bwMode="auto">
          <a:xfrm>
            <a:off x="7254072" y="2782797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14" name="Text Box 1294"/>
          <p:cNvSpPr txBox="1">
            <a:spLocks noChangeAspect="1" noChangeArrowheads="1"/>
          </p:cNvSpPr>
          <p:nvPr/>
        </p:nvSpPr>
        <p:spPr bwMode="auto">
          <a:xfrm>
            <a:off x="1108861" y="3015288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215" name="Text Box 1295"/>
          <p:cNvSpPr txBox="1">
            <a:spLocks noChangeAspect="1" noChangeArrowheads="1"/>
          </p:cNvSpPr>
          <p:nvPr/>
        </p:nvSpPr>
        <p:spPr bwMode="auto">
          <a:xfrm>
            <a:off x="1277284" y="3015288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216" name="Text Box 1296"/>
          <p:cNvSpPr txBox="1">
            <a:spLocks noChangeAspect="1" noChangeArrowheads="1"/>
          </p:cNvSpPr>
          <p:nvPr/>
        </p:nvSpPr>
        <p:spPr bwMode="auto">
          <a:xfrm>
            <a:off x="1412755" y="3015288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217" name="Text Box 1297"/>
          <p:cNvSpPr txBox="1">
            <a:spLocks noChangeAspect="1" noChangeArrowheads="1"/>
          </p:cNvSpPr>
          <p:nvPr/>
        </p:nvSpPr>
        <p:spPr bwMode="auto">
          <a:xfrm>
            <a:off x="1971114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218" name="Text Box 1298"/>
          <p:cNvSpPr txBox="1">
            <a:spLocks noChangeAspect="1" noChangeArrowheads="1"/>
          </p:cNvSpPr>
          <p:nvPr/>
        </p:nvSpPr>
        <p:spPr bwMode="auto">
          <a:xfrm>
            <a:off x="2492860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19" name="Text Box 1299"/>
          <p:cNvSpPr txBox="1">
            <a:spLocks noChangeAspect="1" noChangeArrowheads="1"/>
          </p:cNvSpPr>
          <p:nvPr/>
        </p:nvSpPr>
        <p:spPr bwMode="auto">
          <a:xfrm>
            <a:off x="2599040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20" name="Text Box 1300"/>
          <p:cNvSpPr txBox="1">
            <a:spLocks noChangeAspect="1" noChangeArrowheads="1"/>
          </p:cNvSpPr>
          <p:nvPr/>
        </p:nvSpPr>
        <p:spPr bwMode="auto">
          <a:xfrm>
            <a:off x="2707049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21" name="Text Box 1301"/>
          <p:cNvSpPr txBox="1">
            <a:spLocks noChangeAspect="1" noChangeArrowheads="1"/>
          </p:cNvSpPr>
          <p:nvPr/>
        </p:nvSpPr>
        <p:spPr bwMode="auto">
          <a:xfrm>
            <a:off x="3175705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22" name="Text Box 1302"/>
          <p:cNvSpPr txBox="1">
            <a:spLocks noChangeAspect="1" noChangeArrowheads="1"/>
          </p:cNvSpPr>
          <p:nvPr/>
        </p:nvSpPr>
        <p:spPr bwMode="auto">
          <a:xfrm>
            <a:off x="3283716" y="313061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23" name="Text Box 1303"/>
          <p:cNvSpPr txBox="1">
            <a:spLocks noChangeAspect="1" noChangeArrowheads="1"/>
          </p:cNvSpPr>
          <p:nvPr/>
        </p:nvSpPr>
        <p:spPr bwMode="auto">
          <a:xfrm>
            <a:off x="3342298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 dirty="0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24" name="Text Box 1304"/>
          <p:cNvSpPr txBox="1">
            <a:spLocks noChangeAspect="1" noChangeArrowheads="1"/>
          </p:cNvSpPr>
          <p:nvPr/>
        </p:nvSpPr>
        <p:spPr bwMode="auto">
          <a:xfrm>
            <a:off x="3450308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225" name="Text Box 1305"/>
          <p:cNvSpPr txBox="1">
            <a:spLocks noChangeAspect="1" noChangeArrowheads="1"/>
          </p:cNvSpPr>
          <p:nvPr/>
        </p:nvSpPr>
        <p:spPr bwMode="auto">
          <a:xfrm>
            <a:off x="3558319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26" name="Text Box 1306"/>
          <p:cNvSpPr txBox="1">
            <a:spLocks noChangeAspect="1" noChangeArrowheads="1"/>
          </p:cNvSpPr>
          <p:nvPr/>
        </p:nvSpPr>
        <p:spPr bwMode="auto">
          <a:xfrm>
            <a:off x="3666329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35" name="Text Box 1315"/>
          <p:cNvSpPr txBox="1">
            <a:spLocks noChangeAspect="1" noChangeArrowheads="1"/>
          </p:cNvSpPr>
          <p:nvPr/>
        </p:nvSpPr>
        <p:spPr bwMode="auto">
          <a:xfrm>
            <a:off x="4184012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36" name="Text Box 1316"/>
          <p:cNvSpPr txBox="1">
            <a:spLocks noChangeAspect="1" noChangeArrowheads="1"/>
          </p:cNvSpPr>
          <p:nvPr/>
        </p:nvSpPr>
        <p:spPr bwMode="auto">
          <a:xfrm>
            <a:off x="4292022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37" name="Text Box 1317"/>
          <p:cNvSpPr txBox="1">
            <a:spLocks noChangeAspect="1" noChangeArrowheads="1"/>
          </p:cNvSpPr>
          <p:nvPr/>
        </p:nvSpPr>
        <p:spPr bwMode="auto">
          <a:xfrm>
            <a:off x="4400033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38" name="Text Box 1318"/>
          <p:cNvSpPr txBox="1">
            <a:spLocks noChangeAspect="1" noChangeArrowheads="1"/>
          </p:cNvSpPr>
          <p:nvPr/>
        </p:nvSpPr>
        <p:spPr bwMode="auto">
          <a:xfrm>
            <a:off x="5163429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39" name="Text Box 1319"/>
          <p:cNvSpPr txBox="1">
            <a:spLocks noChangeAspect="1" noChangeArrowheads="1"/>
          </p:cNvSpPr>
          <p:nvPr/>
        </p:nvSpPr>
        <p:spPr bwMode="auto">
          <a:xfrm>
            <a:off x="5271440" y="313061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40" name="Text Box 1320"/>
          <p:cNvSpPr txBox="1">
            <a:spLocks noChangeAspect="1" noChangeArrowheads="1"/>
          </p:cNvSpPr>
          <p:nvPr/>
        </p:nvSpPr>
        <p:spPr bwMode="auto">
          <a:xfrm>
            <a:off x="5331852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41" name="Text Box 1321"/>
          <p:cNvSpPr txBox="1">
            <a:spLocks noChangeAspect="1" noChangeArrowheads="1"/>
          </p:cNvSpPr>
          <p:nvPr/>
        </p:nvSpPr>
        <p:spPr bwMode="auto">
          <a:xfrm>
            <a:off x="5439863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242" name="Text Box 1322"/>
          <p:cNvSpPr txBox="1">
            <a:spLocks noChangeAspect="1" noChangeArrowheads="1"/>
          </p:cNvSpPr>
          <p:nvPr/>
        </p:nvSpPr>
        <p:spPr bwMode="auto">
          <a:xfrm>
            <a:off x="5546043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43" name="Text Box 1323"/>
          <p:cNvSpPr txBox="1">
            <a:spLocks noChangeAspect="1" noChangeArrowheads="1"/>
          </p:cNvSpPr>
          <p:nvPr/>
        </p:nvSpPr>
        <p:spPr bwMode="auto">
          <a:xfrm>
            <a:off x="5654053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44" name="Text Box 1324"/>
          <p:cNvSpPr txBox="1">
            <a:spLocks noChangeAspect="1" noChangeArrowheads="1"/>
          </p:cNvSpPr>
          <p:nvPr/>
        </p:nvSpPr>
        <p:spPr bwMode="auto">
          <a:xfrm>
            <a:off x="6067788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45" name="Text Box 1325"/>
          <p:cNvSpPr txBox="1">
            <a:spLocks noChangeAspect="1" noChangeArrowheads="1"/>
          </p:cNvSpPr>
          <p:nvPr/>
        </p:nvSpPr>
        <p:spPr bwMode="auto">
          <a:xfrm>
            <a:off x="6761618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46" name="Text Box 1326"/>
          <p:cNvSpPr txBox="1">
            <a:spLocks noChangeAspect="1" noChangeArrowheads="1"/>
          </p:cNvSpPr>
          <p:nvPr/>
        </p:nvSpPr>
        <p:spPr bwMode="auto">
          <a:xfrm>
            <a:off x="6869628" y="3130619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47" name="Text Box 1327"/>
          <p:cNvSpPr txBox="1">
            <a:spLocks noChangeAspect="1" noChangeArrowheads="1"/>
          </p:cNvSpPr>
          <p:nvPr/>
        </p:nvSpPr>
        <p:spPr bwMode="auto">
          <a:xfrm>
            <a:off x="6930041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48" name="Text Box 1328"/>
          <p:cNvSpPr txBox="1">
            <a:spLocks noChangeAspect="1" noChangeArrowheads="1"/>
          </p:cNvSpPr>
          <p:nvPr/>
        </p:nvSpPr>
        <p:spPr bwMode="auto">
          <a:xfrm>
            <a:off x="7038051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49" name="Text Box 1329"/>
          <p:cNvSpPr txBox="1">
            <a:spLocks noChangeAspect="1" noChangeArrowheads="1"/>
          </p:cNvSpPr>
          <p:nvPr/>
        </p:nvSpPr>
        <p:spPr bwMode="auto">
          <a:xfrm>
            <a:off x="7146062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250" name="Text Box 1330"/>
          <p:cNvSpPr txBox="1">
            <a:spLocks noChangeAspect="1" noChangeArrowheads="1"/>
          </p:cNvSpPr>
          <p:nvPr/>
        </p:nvSpPr>
        <p:spPr bwMode="auto">
          <a:xfrm>
            <a:off x="7254072" y="3022611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51" name="Text Box 1331"/>
          <p:cNvSpPr txBox="1">
            <a:spLocks noChangeAspect="1" noChangeArrowheads="1"/>
          </p:cNvSpPr>
          <p:nvPr/>
        </p:nvSpPr>
        <p:spPr bwMode="auto">
          <a:xfrm>
            <a:off x="1108861" y="3256933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252" name="Text Box 1332"/>
          <p:cNvSpPr txBox="1">
            <a:spLocks noChangeAspect="1" noChangeArrowheads="1"/>
          </p:cNvSpPr>
          <p:nvPr/>
        </p:nvSpPr>
        <p:spPr bwMode="auto">
          <a:xfrm>
            <a:off x="1277284" y="3256933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253" name="Text Box 1333"/>
          <p:cNvSpPr txBox="1">
            <a:spLocks noChangeAspect="1" noChangeArrowheads="1"/>
          </p:cNvSpPr>
          <p:nvPr/>
        </p:nvSpPr>
        <p:spPr bwMode="auto">
          <a:xfrm>
            <a:off x="1412755" y="3256933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254" name="Text Box 1334"/>
          <p:cNvSpPr txBox="1">
            <a:spLocks noChangeAspect="1" noChangeArrowheads="1"/>
          </p:cNvSpPr>
          <p:nvPr/>
        </p:nvSpPr>
        <p:spPr bwMode="auto">
          <a:xfrm>
            <a:off x="1863104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55" name="Text Box 1335"/>
          <p:cNvSpPr txBox="1">
            <a:spLocks noChangeAspect="1" noChangeArrowheads="1"/>
          </p:cNvSpPr>
          <p:nvPr/>
        </p:nvSpPr>
        <p:spPr bwMode="auto">
          <a:xfrm>
            <a:off x="1971114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56" name="Text Box 1336"/>
          <p:cNvSpPr txBox="1">
            <a:spLocks noChangeAspect="1" noChangeArrowheads="1"/>
          </p:cNvSpPr>
          <p:nvPr/>
        </p:nvSpPr>
        <p:spPr bwMode="auto">
          <a:xfrm>
            <a:off x="2492860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57" name="Text Box 1337"/>
          <p:cNvSpPr txBox="1">
            <a:spLocks noChangeAspect="1" noChangeArrowheads="1"/>
          </p:cNvSpPr>
          <p:nvPr/>
        </p:nvSpPr>
        <p:spPr bwMode="auto">
          <a:xfrm>
            <a:off x="2599040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58" name="Text Box 1338"/>
          <p:cNvSpPr txBox="1">
            <a:spLocks noChangeAspect="1" noChangeArrowheads="1"/>
          </p:cNvSpPr>
          <p:nvPr/>
        </p:nvSpPr>
        <p:spPr bwMode="auto">
          <a:xfrm>
            <a:off x="2707049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59" name="Text Box 1339"/>
          <p:cNvSpPr txBox="1">
            <a:spLocks noChangeAspect="1" noChangeArrowheads="1"/>
          </p:cNvSpPr>
          <p:nvPr/>
        </p:nvSpPr>
        <p:spPr bwMode="auto">
          <a:xfrm>
            <a:off x="3175705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60" name="Text Box 1340"/>
          <p:cNvSpPr txBox="1">
            <a:spLocks noChangeAspect="1" noChangeArrowheads="1"/>
          </p:cNvSpPr>
          <p:nvPr/>
        </p:nvSpPr>
        <p:spPr bwMode="auto">
          <a:xfrm>
            <a:off x="3283716" y="3372265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61" name="Text Box 1341"/>
          <p:cNvSpPr txBox="1">
            <a:spLocks noChangeAspect="1" noChangeArrowheads="1"/>
          </p:cNvSpPr>
          <p:nvPr/>
        </p:nvSpPr>
        <p:spPr bwMode="auto">
          <a:xfrm>
            <a:off x="3342298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62" name="Text Box 1342"/>
          <p:cNvSpPr txBox="1">
            <a:spLocks noChangeAspect="1" noChangeArrowheads="1"/>
          </p:cNvSpPr>
          <p:nvPr/>
        </p:nvSpPr>
        <p:spPr bwMode="auto">
          <a:xfrm>
            <a:off x="3450308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263" name="Text Box 1343"/>
          <p:cNvSpPr txBox="1">
            <a:spLocks noChangeAspect="1" noChangeArrowheads="1"/>
          </p:cNvSpPr>
          <p:nvPr/>
        </p:nvSpPr>
        <p:spPr bwMode="auto">
          <a:xfrm>
            <a:off x="3558319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64" name="Text Box 1344"/>
          <p:cNvSpPr txBox="1">
            <a:spLocks noChangeAspect="1" noChangeArrowheads="1"/>
          </p:cNvSpPr>
          <p:nvPr/>
        </p:nvSpPr>
        <p:spPr bwMode="auto">
          <a:xfrm>
            <a:off x="3666329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72" name="Text Box 1352"/>
          <p:cNvSpPr txBox="1">
            <a:spLocks noChangeAspect="1" noChangeArrowheads="1"/>
          </p:cNvSpPr>
          <p:nvPr/>
        </p:nvSpPr>
        <p:spPr bwMode="auto">
          <a:xfrm>
            <a:off x="4292022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273" name="Text Box 1353"/>
          <p:cNvSpPr txBox="1">
            <a:spLocks noChangeAspect="1" noChangeArrowheads="1"/>
          </p:cNvSpPr>
          <p:nvPr/>
        </p:nvSpPr>
        <p:spPr bwMode="auto">
          <a:xfrm>
            <a:off x="4400033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74" name="Text Box 1354"/>
          <p:cNvSpPr txBox="1">
            <a:spLocks noChangeAspect="1" noChangeArrowheads="1"/>
          </p:cNvSpPr>
          <p:nvPr/>
        </p:nvSpPr>
        <p:spPr bwMode="auto">
          <a:xfrm>
            <a:off x="5163429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75" name="Text Box 1355"/>
          <p:cNvSpPr txBox="1">
            <a:spLocks noChangeAspect="1" noChangeArrowheads="1"/>
          </p:cNvSpPr>
          <p:nvPr/>
        </p:nvSpPr>
        <p:spPr bwMode="auto">
          <a:xfrm>
            <a:off x="5271440" y="3372265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76" name="Text Box 1356"/>
          <p:cNvSpPr txBox="1">
            <a:spLocks noChangeAspect="1" noChangeArrowheads="1"/>
          </p:cNvSpPr>
          <p:nvPr/>
        </p:nvSpPr>
        <p:spPr bwMode="auto">
          <a:xfrm>
            <a:off x="5331852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77" name="Text Box 1357"/>
          <p:cNvSpPr txBox="1">
            <a:spLocks noChangeAspect="1" noChangeArrowheads="1"/>
          </p:cNvSpPr>
          <p:nvPr/>
        </p:nvSpPr>
        <p:spPr bwMode="auto">
          <a:xfrm>
            <a:off x="5439863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278" name="Text Box 1358"/>
          <p:cNvSpPr txBox="1">
            <a:spLocks noChangeAspect="1" noChangeArrowheads="1"/>
          </p:cNvSpPr>
          <p:nvPr/>
        </p:nvSpPr>
        <p:spPr bwMode="auto">
          <a:xfrm>
            <a:off x="5546043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79" name="Text Box 1359"/>
          <p:cNvSpPr txBox="1">
            <a:spLocks noChangeAspect="1" noChangeArrowheads="1"/>
          </p:cNvSpPr>
          <p:nvPr/>
        </p:nvSpPr>
        <p:spPr bwMode="auto">
          <a:xfrm>
            <a:off x="5654053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80" name="Text Box 1360"/>
          <p:cNvSpPr txBox="1">
            <a:spLocks noChangeAspect="1" noChangeArrowheads="1"/>
          </p:cNvSpPr>
          <p:nvPr/>
        </p:nvSpPr>
        <p:spPr bwMode="auto">
          <a:xfrm>
            <a:off x="6067788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81" name="Text Box 1361"/>
          <p:cNvSpPr txBox="1">
            <a:spLocks noChangeAspect="1" noChangeArrowheads="1"/>
          </p:cNvSpPr>
          <p:nvPr/>
        </p:nvSpPr>
        <p:spPr bwMode="auto">
          <a:xfrm>
            <a:off x="6761618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82" name="Text Box 1362"/>
          <p:cNvSpPr txBox="1">
            <a:spLocks noChangeAspect="1" noChangeArrowheads="1"/>
          </p:cNvSpPr>
          <p:nvPr/>
        </p:nvSpPr>
        <p:spPr bwMode="auto">
          <a:xfrm>
            <a:off x="6869628" y="3372265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83" name="Text Box 1363"/>
          <p:cNvSpPr txBox="1">
            <a:spLocks noChangeAspect="1" noChangeArrowheads="1"/>
          </p:cNvSpPr>
          <p:nvPr/>
        </p:nvSpPr>
        <p:spPr bwMode="auto">
          <a:xfrm>
            <a:off x="6930041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84" name="Text Box 1364"/>
          <p:cNvSpPr txBox="1">
            <a:spLocks noChangeAspect="1" noChangeArrowheads="1"/>
          </p:cNvSpPr>
          <p:nvPr/>
        </p:nvSpPr>
        <p:spPr bwMode="auto">
          <a:xfrm>
            <a:off x="7038051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85" name="Text Box 1365"/>
          <p:cNvSpPr txBox="1">
            <a:spLocks noChangeAspect="1" noChangeArrowheads="1"/>
          </p:cNvSpPr>
          <p:nvPr/>
        </p:nvSpPr>
        <p:spPr bwMode="auto">
          <a:xfrm>
            <a:off x="7146062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86" name="Text Box 1366"/>
          <p:cNvSpPr txBox="1">
            <a:spLocks noChangeAspect="1" noChangeArrowheads="1"/>
          </p:cNvSpPr>
          <p:nvPr/>
        </p:nvSpPr>
        <p:spPr bwMode="auto">
          <a:xfrm>
            <a:off x="7254072" y="3264256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87" name="Line 1367"/>
          <p:cNvSpPr>
            <a:spLocks noChangeAspect="1" noChangeShapeType="1"/>
          </p:cNvSpPr>
          <p:nvPr/>
        </p:nvSpPr>
        <p:spPr bwMode="auto">
          <a:xfrm>
            <a:off x="861718" y="3266087"/>
            <a:ext cx="7124700" cy="0"/>
          </a:xfrm>
          <a:prstGeom prst="line">
            <a:avLst/>
          </a:prstGeom>
          <a:noFill/>
          <a:ln w="880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8" name="Text Box 1368"/>
          <p:cNvSpPr txBox="1">
            <a:spLocks noChangeAspect="1" noChangeArrowheads="1"/>
          </p:cNvSpPr>
          <p:nvPr/>
        </p:nvSpPr>
        <p:spPr bwMode="auto">
          <a:xfrm>
            <a:off x="1108861" y="3507732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289" name="Text Box 1369"/>
          <p:cNvSpPr txBox="1">
            <a:spLocks noChangeAspect="1" noChangeArrowheads="1"/>
          </p:cNvSpPr>
          <p:nvPr/>
        </p:nvSpPr>
        <p:spPr bwMode="auto">
          <a:xfrm>
            <a:off x="1277284" y="3507732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290" name="Text Box 1370"/>
          <p:cNvSpPr txBox="1">
            <a:spLocks noChangeAspect="1" noChangeArrowheads="1"/>
          </p:cNvSpPr>
          <p:nvPr/>
        </p:nvSpPr>
        <p:spPr bwMode="auto">
          <a:xfrm>
            <a:off x="1412755" y="3507732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291" name="Text Box 1371"/>
          <p:cNvSpPr txBox="1">
            <a:spLocks noChangeAspect="1" noChangeArrowheads="1"/>
          </p:cNvSpPr>
          <p:nvPr/>
        </p:nvSpPr>
        <p:spPr bwMode="auto">
          <a:xfrm>
            <a:off x="1863104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92" name="Text Box 1372"/>
          <p:cNvSpPr txBox="1">
            <a:spLocks noChangeAspect="1" noChangeArrowheads="1"/>
          </p:cNvSpPr>
          <p:nvPr/>
        </p:nvSpPr>
        <p:spPr bwMode="auto">
          <a:xfrm>
            <a:off x="1971114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93" name="Text Box 1373"/>
          <p:cNvSpPr txBox="1">
            <a:spLocks noChangeAspect="1" noChangeArrowheads="1"/>
          </p:cNvSpPr>
          <p:nvPr/>
        </p:nvSpPr>
        <p:spPr bwMode="auto">
          <a:xfrm>
            <a:off x="2492860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94" name="Text Box 1374"/>
          <p:cNvSpPr txBox="1">
            <a:spLocks noChangeAspect="1" noChangeArrowheads="1"/>
          </p:cNvSpPr>
          <p:nvPr/>
        </p:nvSpPr>
        <p:spPr bwMode="auto">
          <a:xfrm>
            <a:off x="2599040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95" name="Text Box 1375"/>
          <p:cNvSpPr txBox="1">
            <a:spLocks noChangeAspect="1" noChangeArrowheads="1"/>
          </p:cNvSpPr>
          <p:nvPr/>
        </p:nvSpPr>
        <p:spPr bwMode="auto">
          <a:xfrm>
            <a:off x="2707049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296" name="Text Box 1376"/>
          <p:cNvSpPr txBox="1">
            <a:spLocks noChangeAspect="1" noChangeArrowheads="1"/>
          </p:cNvSpPr>
          <p:nvPr/>
        </p:nvSpPr>
        <p:spPr bwMode="auto">
          <a:xfrm>
            <a:off x="3120784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97" name="Text Box 1377"/>
          <p:cNvSpPr txBox="1">
            <a:spLocks noChangeAspect="1" noChangeArrowheads="1"/>
          </p:cNvSpPr>
          <p:nvPr/>
        </p:nvSpPr>
        <p:spPr bwMode="auto">
          <a:xfrm>
            <a:off x="3226964" y="3623062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98" name="Text Box 1378"/>
          <p:cNvSpPr txBox="1">
            <a:spLocks noChangeAspect="1" noChangeArrowheads="1"/>
          </p:cNvSpPr>
          <p:nvPr/>
        </p:nvSpPr>
        <p:spPr bwMode="auto">
          <a:xfrm>
            <a:off x="3287377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99" name="Text Box 1379"/>
          <p:cNvSpPr txBox="1">
            <a:spLocks noChangeAspect="1" noChangeArrowheads="1"/>
          </p:cNvSpPr>
          <p:nvPr/>
        </p:nvSpPr>
        <p:spPr bwMode="auto">
          <a:xfrm>
            <a:off x="3395387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00" name="Text Box 1380"/>
          <p:cNvSpPr txBox="1">
            <a:spLocks noChangeAspect="1" noChangeArrowheads="1"/>
          </p:cNvSpPr>
          <p:nvPr/>
        </p:nvSpPr>
        <p:spPr bwMode="auto">
          <a:xfrm>
            <a:off x="3503398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01" name="Text Box 1381"/>
          <p:cNvSpPr txBox="1">
            <a:spLocks noChangeAspect="1" noChangeArrowheads="1"/>
          </p:cNvSpPr>
          <p:nvPr/>
        </p:nvSpPr>
        <p:spPr bwMode="auto">
          <a:xfrm>
            <a:off x="3611408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02" name="Text Box 1382"/>
          <p:cNvSpPr txBox="1">
            <a:spLocks noChangeAspect="1" noChangeArrowheads="1"/>
          </p:cNvSpPr>
          <p:nvPr/>
        </p:nvSpPr>
        <p:spPr bwMode="auto">
          <a:xfrm>
            <a:off x="3719419" y="3504071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310" name="Text Box 1390"/>
          <p:cNvSpPr txBox="1">
            <a:spLocks noChangeAspect="1" noChangeArrowheads="1"/>
          </p:cNvSpPr>
          <p:nvPr/>
        </p:nvSpPr>
        <p:spPr bwMode="auto">
          <a:xfrm>
            <a:off x="4292022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11" name="Text Box 1391"/>
          <p:cNvSpPr txBox="1">
            <a:spLocks noChangeAspect="1" noChangeArrowheads="1"/>
          </p:cNvSpPr>
          <p:nvPr/>
        </p:nvSpPr>
        <p:spPr bwMode="auto">
          <a:xfrm>
            <a:off x="4400033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12" name="Text Box 1392"/>
          <p:cNvSpPr txBox="1">
            <a:spLocks noChangeAspect="1" noChangeArrowheads="1"/>
          </p:cNvSpPr>
          <p:nvPr/>
        </p:nvSpPr>
        <p:spPr bwMode="auto">
          <a:xfrm>
            <a:off x="5163429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13" name="Text Box 1393"/>
          <p:cNvSpPr txBox="1">
            <a:spLocks noChangeAspect="1" noChangeArrowheads="1"/>
          </p:cNvSpPr>
          <p:nvPr/>
        </p:nvSpPr>
        <p:spPr bwMode="auto">
          <a:xfrm>
            <a:off x="5271440" y="3623062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14" name="Text Box 1394"/>
          <p:cNvSpPr txBox="1">
            <a:spLocks noChangeAspect="1" noChangeArrowheads="1"/>
          </p:cNvSpPr>
          <p:nvPr/>
        </p:nvSpPr>
        <p:spPr bwMode="auto">
          <a:xfrm>
            <a:off x="5331852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15" name="Text Box 1395"/>
          <p:cNvSpPr txBox="1">
            <a:spLocks noChangeAspect="1" noChangeArrowheads="1"/>
          </p:cNvSpPr>
          <p:nvPr/>
        </p:nvSpPr>
        <p:spPr bwMode="auto">
          <a:xfrm>
            <a:off x="5439863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16" name="Text Box 1396"/>
          <p:cNvSpPr txBox="1">
            <a:spLocks noChangeAspect="1" noChangeArrowheads="1"/>
          </p:cNvSpPr>
          <p:nvPr/>
        </p:nvSpPr>
        <p:spPr bwMode="auto">
          <a:xfrm>
            <a:off x="5546043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17" name="Text Box 1397"/>
          <p:cNvSpPr txBox="1">
            <a:spLocks noChangeAspect="1" noChangeArrowheads="1"/>
          </p:cNvSpPr>
          <p:nvPr/>
        </p:nvSpPr>
        <p:spPr bwMode="auto">
          <a:xfrm>
            <a:off x="5654053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18" name="Text Box 1398"/>
          <p:cNvSpPr txBox="1">
            <a:spLocks noChangeAspect="1" noChangeArrowheads="1"/>
          </p:cNvSpPr>
          <p:nvPr/>
        </p:nvSpPr>
        <p:spPr bwMode="auto">
          <a:xfrm>
            <a:off x="6067788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19" name="Text Box 1399"/>
          <p:cNvSpPr txBox="1">
            <a:spLocks noChangeAspect="1" noChangeArrowheads="1"/>
          </p:cNvSpPr>
          <p:nvPr/>
        </p:nvSpPr>
        <p:spPr bwMode="auto">
          <a:xfrm>
            <a:off x="6761618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20" name="Text Box 1400"/>
          <p:cNvSpPr txBox="1">
            <a:spLocks noChangeAspect="1" noChangeArrowheads="1"/>
          </p:cNvSpPr>
          <p:nvPr/>
        </p:nvSpPr>
        <p:spPr bwMode="auto">
          <a:xfrm>
            <a:off x="6869628" y="3623062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21" name="Text Box 1401"/>
          <p:cNvSpPr txBox="1">
            <a:spLocks noChangeAspect="1" noChangeArrowheads="1"/>
          </p:cNvSpPr>
          <p:nvPr/>
        </p:nvSpPr>
        <p:spPr bwMode="auto">
          <a:xfrm>
            <a:off x="6930041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22" name="Text Box 1402"/>
          <p:cNvSpPr txBox="1">
            <a:spLocks noChangeAspect="1" noChangeArrowheads="1"/>
          </p:cNvSpPr>
          <p:nvPr/>
        </p:nvSpPr>
        <p:spPr bwMode="auto">
          <a:xfrm>
            <a:off x="7038051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23" name="Text Box 1403"/>
          <p:cNvSpPr txBox="1">
            <a:spLocks noChangeAspect="1" noChangeArrowheads="1"/>
          </p:cNvSpPr>
          <p:nvPr/>
        </p:nvSpPr>
        <p:spPr bwMode="auto">
          <a:xfrm>
            <a:off x="7146062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24" name="Text Box 1404"/>
          <p:cNvSpPr txBox="1">
            <a:spLocks noChangeAspect="1" noChangeArrowheads="1"/>
          </p:cNvSpPr>
          <p:nvPr/>
        </p:nvSpPr>
        <p:spPr bwMode="auto">
          <a:xfrm>
            <a:off x="7254072" y="3515055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25" name="Text Box 1405"/>
          <p:cNvSpPr txBox="1">
            <a:spLocks noChangeAspect="1" noChangeArrowheads="1"/>
          </p:cNvSpPr>
          <p:nvPr/>
        </p:nvSpPr>
        <p:spPr bwMode="auto">
          <a:xfrm>
            <a:off x="1108861" y="3749378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326" name="Text Box 1406"/>
          <p:cNvSpPr txBox="1">
            <a:spLocks noChangeAspect="1" noChangeArrowheads="1"/>
          </p:cNvSpPr>
          <p:nvPr/>
        </p:nvSpPr>
        <p:spPr bwMode="auto">
          <a:xfrm>
            <a:off x="1277284" y="3749378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327" name="Text Box 1407"/>
          <p:cNvSpPr txBox="1">
            <a:spLocks noChangeAspect="1" noChangeArrowheads="1"/>
          </p:cNvSpPr>
          <p:nvPr/>
        </p:nvSpPr>
        <p:spPr bwMode="auto">
          <a:xfrm>
            <a:off x="1412755" y="3749378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328" name="Text Box 1408"/>
          <p:cNvSpPr txBox="1">
            <a:spLocks noChangeAspect="1" noChangeArrowheads="1"/>
          </p:cNvSpPr>
          <p:nvPr/>
        </p:nvSpPr>
        <p:spPr bwMode="auto">
          <a:xfrm>
            <a:off x="1863104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29" name="Text Box 1409"/>
          <p:cNvSpPr txBox="1">
            <a:spLocks noChangeAspect="1" noChangeArrowheads="1"/>
          </p:cNvSpPr>
          <p:nvPr/>
        </p:nvSpPr>
        <p:spPr bwMode="auto">
          <a:xfrm>
            <a:off x="1971114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30" name="Text Box 1410"/>
          <p:cNvSpPr txBox="1">
            <a:spLocks noChangeAspect="1" noChangeArrowheads="1"/>
          </p:cNvSpPr>
          <p:nvPr/>
        </p:nvSpPr>
        <p:spPr bwMode="auto">
          <a:xfrm>
            <a:off x="2492860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31" name="Text Box 1411"/>
          <p:cNvSpPr txBox="1">
            <a:spLocks noChangeAspect="1" noChangeArrowheads="1"/>
          </p:cNvSpPr>
          <p:nvPr/>
        </p:nvSpPr>
        <p:spPr bwMode="auto">
          <a:xfrm>
            <a:off x="2599040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32" name="Text Box 1412"/>
          <p:cNvSpPr txBox="1">
            <a:spLocks noChangeAspect="1" noChangeArrowheads="1"/>
          </p:cNvSpPr>
          <p:nvPr/>
        </p:nvSpPr>
        <p:spPr bwMode="auto">
          <a:xfrm>
            <a:off x="2707049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33" name="Text Box 1413"/>
          <p:cNvSpPr txBox="1">
            <a:spLocks noChangeAspect="1" noChangeArrowheads="1"/>
          </p:cNvSpPr>
          <p:nvPr/>
        </p:nvSpPr>
        <p:spPr bwMode="auto">
          <a:xfrm>
            <a:off x="3120784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34" name="Text Box 1414"/>
          <p:cNvSpPr txBox="1">
            <a:spLocks noChangeAspect="1" noChangeArrowheads="1"/>
          </p:cNvSpPr>
          <p:nvPr/>
        </p:nvSpPr>
        <p:spPr bwMode="auto">
          <a:xfrm>
            <a:off x="3226964" y="386470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35" name="Text Box 1415"/>
          <p:cNvSpPr txBox="1">
            <a:spLocks noChangeAspect="1" noChangeArrowheads="1"/>
          </p:cNvSpPr>
          <p:nvPr/>
        </p:nvSpPr>
        <p:spPr bwMode="auto">
          <a:xfrm>
            <a:off x="3287377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36" name="Text Box 1416"/>
          <p:cNvSpPr txBox="1">
            <a:spLocks noChangeAspect="1" noChangeArrowheads="1"/>
          </p:cNvSpPr>
          <p:nvPr/>
        </p:nvSpPr>
        <p:spPr bwMode="auto">
          <a:xfrm>
            <a:off x="3395387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37" name="Text Box 1417"/>
          <p:cNvSpPr txBox="1">
            <a:spLocks noChangeAspect="1" noChangeArrowheads="1"/>
          </p:cNvSpPr>
          <p:nvPr/>
        </p:nvSpPr>
        <p:spPr bwMode="auto">
          <a:xfrm>
            <a:off x="3503398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38" name="Text Box 1418"/>
          <p:cNvSpPr txBox="1">
            <a:spLocks noChangeAspect="1" noChangeArrowheads="1"/>
          </p:cNvSpPr>
          <p:nvPr/>
        </p:nvSpPr>
        <p:spPr bwMode="auto">
          <a:xfrm>
            <a:off x="3611408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39" name="Text Box 1419"/>
          <p:cNvSpPr txBox="1">
            <a:spLocks noChangeAspect="1" noChangeArrowheads="1"/>
          </p:cNvSpPr>
          <p:nvPr/>
        </p:nvSpPr>
        <p:spPr bwMode="auto">
          <a:xfrm>
            <a:off x="3719419" y="3745716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347" name="Text Box 1427"/>
          <p:cNvSpPr txBox="1">
            <a:spLocks noChangeAspect="1" noChangeArrowheads="1"/>
          </p:cNvSpPr>
          <p:nvPr/>
        </p:nvSpPr>
        <p:spPr bwMode="auto">
          <a:xfrm>
            <a:off x="4400033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48" name="Text Box 1428"/>
          <p:cNvSpPr txBox="1">
            <a:spLocks noChangeAspect="1" noChangeArrowheads="1"/>
          </p:cNvSpPr>
          <p:nvPr/>
        </p:nvSpPr>
        <p:spPr bwMode="auto">
          <a:xfrm>
            <a:off x="5163429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49" name="Text Box 1429"/>
          <p:cNvSpPr txBox="1">
            <a:spLocks noChangeAspect="1" noChangeArrowheads="1"/>
          </p:cNvSpPr>
          <p:nvPr/>
        </p:nvSpPr>
        <p:spPr bwMode="auto">
          <a:xfrm>
            <a:off x="5271440" y="386470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50" name="Text Box 1430"/>
          <p:cNvSpPr txBox="1">
            <a:spLocks noChangeAspect="1" noChangeArrowheads="1"/>
          </p:cNvSpPr>
          <p:nvPr/>
        </p:nvSpPr>
        <p:spPr bwMode="auto">
          <a:xfrm>
            <a:off x="5331852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51" name="Text Box 1431"/>
          <p:cNvSpPr txBox="1">
            <a:spLocks noChangeAspect="1" noChangeArrowheads="1"/>
          </p:cNvSpPr>
          <p:nvPr/>
        </p:nvSpPr>
        <p:spPr bwMode="auto">
          <a:xfrm>
            <a:off x="5439863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52" name="Text Box 1432"/>
          <p:cNvSpPr txBox="1">
            <a:spLocks noChangeAspect="1" noChangeArrowheads="1"/>
          </p:cNvSpPr>
          <p:nvPr/>
        </p:nvSpPr>
        <p:spPr bwMode="auto">
          <a:xfrm>
            <a:off x="5546043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53" name="Text Box 1433"/>
          <p:cNvSpPr txBox="1">
            <a:spLocks noChangeAspect="1" noChangeArrowheads="1"/>
          </p:cNvSpPr>
          <p:nvPr/>
        </p:nvSpPr>
        <p:spPr bwMode="auto">
          <a:xfrm>
            <a:off x="5654053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54" name="Text Box 1434"/>
          <p:cNvSpPr txBox="1">
            <a:spLocks noChangeAspect="1" noChangeArrowheads="1"/>
          </p:cNvSpPr>
          <p:nvPr/>
        </p:nvSpPr>
        <p:spPr bwMode="auto">
          <a:xfrm>
            <a:off x="6067788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5" name="Text Box 1435"/>
          <p:cNvSpPr txBox="1">
            <a:spLocks noChangeAspect="1" noChangeArrowheads="1"/>
          </p:cNvSpPr>
          <p:nvPr/>
        </p:nvSpPr>
        <p:spPr bwMode="auto">
          <a:xfrm>
            <a:off x="6761618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6" name="Text Box 1436"/>
          <p:cNvSpPr txBox="1">
            <a:spLocks noChangeAspect="1" noChangeArrowheads="1"/>
          </p:cNvSpPr>
          <p:nvPr/>
        </p:nvSpPr>
        <p:spPr bwMode="auto">
          <a:xfrm>
            <a:off x="6869628" y="386470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57" name="Text Box 1437"/>
          <p:cNvSpPr txBox="1">
            <a:spLocks noChangeAspect="1" noChangeArrowheads="1"/>
          </p:cNvSpPr>
          <p:nvPr/>
        </p:nvSpPr>
        <p:spPr bwMode="auto">
          <a:xfrm>
            <a:off x="6930041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8" name="Text Box 1438"/>
          <p:cNvSpPr txBox="1">
            <a:spLocks noChangeAspect="1" noChangeArrowheads="1"/>
          </p:cNvSpPr>
          <p:nvPr/>
        </p:nvSpPr>
        <p:spPr bwMode="auto">
          <a:xfrm>
            <a:off x="7038051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59" name="Text Box 1439"/>
          <p:cNvSpPr txBox="1">
            <a:spLocks noChangeAspect="1" noChangeArrowheads="1"/>
          </p:cNvSpPr>
          <p:nvPr/>
        </p:nvSpPr>
        <p:spPr bwMode="auto">
          <a:xfrm>
            <a:off x="7146062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60" name="Text Box 1440"/>
          <p:cNvSpPr txBox="1">
            <a:spLocks noChangeAspect="1" noChangeArrowheads="1"/>
          </p:cNvSpPr>
          <p:nvPr/>
        </p:nvSpPr>
        <p:spPr bwMode="auto">
          <a:xfrm>
            <a:off x="7254072" y="3756700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61" name="Text Box 1441"/>
          <p:cNvSpPr txBox="1">
            <a:spLocks noChangeAspect="1" noChangeArrowheads="1"/>
          </p:cNvSpPr>
          <p:nvPr/>
        </p:nvSpPr>
        <p:spPr bwMode="auto">
          <a:xfrm>
            <a:off x="1108861" y="3989192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362" name="Text Box 1442"/>
          <p:cNvSpPr txBox="1">
            <a:spLocks noChangeAspect="1" noChangeArrowheads="1"/>
          </p:cNvSpPr>
          <p:nvPr/>
        </p:nvSpPr>
        <p:spPr bwMode="auto">
          <a:xfrm>
            <a:off x="1277284" y="3989192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363" name="Text Box 1443"/>
          <p:cNvSpPr txBox="1">
            <a:spLocks noChangeAspect="1" noChangeArrowheads="1"/>
          </p:cNvSpPr>
          <p:nvPr/>
        </p:nvSpPr>
        <p:spPr bwMode="auto">
          <a:xfrm>
            <a:off x="1412755" y="3989192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364" name="Text Box 1444"/>
          <p:cNvSpPr txBox="1">
            <a:spLocks noChangeAspect="1" noChangeArrowheads="1"/>
          </p:cNvSpPr>
          <p:nvPr/>
        </p:nvSpPr>
        <p:spPr bwMode="auto">
          <a:xfrm>
            <a:off x="1863104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65" name="Text Box 1445"/>
          <p:cNvSpPr txBox="1">
            <a:spLocks noChangeAspect="1" noChangeArrowheads="1"/>
          </p:cNvSpPr>
          <p:nvPr/>
        </p:nvSpPr>
        <p:spPr bwMode="auto">
          <a:xfrm>
            <a:off x="1971114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66" name="Text Box 1446"/>
          <p:cNvSpPr txBox="1">
            <a:spLocks noChangeAspect="1" noChangeArrowheads="1"/>
          </p:cNvSpPr>
          <p:nvPr/>
        </p:nvSpPr>
        <p:spPr bwMode="auto">
          <a:xfrm>
            <a:off x="2492860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67" name="Text Box 1447"/>
          <p:cNvSpPr txBox="1">
            <a:spLocks noChangeAspect="1" noChangeArrowheads="1"/>
          </p:cNvSpPr>
          <p:nvPr/>
        </p:nvSpPr>
        <p:spPr bwMode="auto">
          <a:xfrm>
            <a:off x="2599040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68" name="Text Box 1448"/>
          <p:cNvSpPr txBox="1">
            <a:spLocks noChangeAspect="1" noChangeArrowheads="1"/>
          </p:cNvSpPr>
          <p:nvPr/>
        </p:nvSpPr>
        <p:spPr bwMode="auto">
          <a:xfrm>
            <a:off x="2707049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69" name="Text Box 1449"/>
          <p:cNvSpPr txBox="1">
            <a:spLocks noChangeAspect="1" noChangeArrowheads="1"/>
          </p:cNvSpPr>
          <p:nvPr/>
        </p:nvSpPr>
        <p:spPr bwMode="auto">
          <a:xfrm>
            <a:off x="3120784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70" name="Text Box 1450"/>
          <p:cNvSpPr txBox="1">
            <a:spLocks noChangeAspect="1" noChangeArrowheads="1"/>
          </p:cNvSpPr>
          <p:nvPr/>
        </p:nvSpPr>
        <p:spPr bwMode="auto">
          <a:xfrm>
            <a:off x="3226964" y="410452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71" name="Text Box 1451"/>
          <p:cNvSpPr txBox="1">
            <a:spLocks noChangeAspect="1" noChangeArrowheads="1"/>
          </p:cNvSpPr>
          <p:nvPr/>
        </p:nvSpPr>
        <p:spPr bwMode="auto">
          <a:xfrm>
            <a:off x="3287377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72" name="Text Box 1452"/>
          <p:cNvSpPr txBox="1">
            <a:spLocks noChangeAspect="1" noChangeArrowheads="1"/>
          </p:cNvSpPr>
          <p:nvPr/>
        </p:nvSpPr>
        <p:spPr bwMode="auto">
          <a:xfrm>
            <a:off x="3395387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73" name="Text Box 1453"/>
          <p:cNvSpPr txBox="1">
            <a:spLocks noChangeAspect="1" noChangeArrowheads="1"/>
          </p:cNvSpPr>
          <p:nvPr/>
        </p:nvSpPr>
        <p:spPr bwMode="auto">
          <a:xfrm>
            <a:off x="3503398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74" name="Text Box 1454"/>
          <p:cNvSpPr txBox="1">
            <a:spLocks noChangeAspect="1" noChangeArrowheads="1"/>
          </p:cNvSpPr>
          <p:nvPr/>
        </p:nvSpPr>
        <p:spPr bwMode="auto">
          <a:xfrm>
            <a:off x="3611408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75" name="Text Box 1455"/>
          <p:cNvSpPr txBox="1">
            <a:spLocks noChangeAspect="1" noChangeArrowheads="1"/>
          </p:cNvSpPr>
          <p:nvPr/>
        </p:nvSpPr>
        <p:spPr bwMode="auto">
          <a:xfrm>
            <a:off x="3719419" y="3985530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383" name="Text Box 1463"/>
          <p:cNvSpPr txBox="1">
            <a:spLocks noChangeAspect="1" noChangeArrowheads="1"/>
          </p:cNvSpPr>
          <p:nvPr/>
        </p:nvSpPr>
        <p:spPr bwMode="auto">
          <a:xfrm>
            <a:off x="4400033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84" name="Text Box 1464"/>
          <p:cNvSpPr txBox="1">
            <a:spLocks noChangeAspect="1" noChangeArrowheads="1"/>
          </p:cNvSpPr>
          <p:nvPr/>
        </p:nvSpPr>
        <p:spPr bwMode="auto">
          <a:xfrm>
            <a:off x="5163429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85" name="Text Box 1465"/>
          <p:cNvSpPr txBox="1">
            <a:spLocks noChangeAspect="1" noChangeArrowheads="1"/>
          </p:cNvSpPr>
          <p:nvPr/>
        </p:nvSpPr>
        <p:spPr bwMode="auto">
          <a:xfrm>
            <a:off x="5271440" y="410452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86" name="Text Box 1466"/>
          <p:cNvSpPr txBox="1">
            <a:spLocks noChangeAspect="1" noChangeArrowheads="1"/>
          </p:cNvSpPr>
          <p:nvPr/>
        </p:nvSpPr>
        <p:spPr bwMode="auto">
          <a:xfrm>
            <a:off x="5331852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87" name="Text Box 1467"/>
          <p:cNvSpPr txBox="1">
            <a:spLocks noChangeAspect="1" noChangeArrowheads="1"/>
          </p:cNvSpPr>
          <p:nvPr/>
        </p:nvSpPr>
        <p:spPr bwMode="auto">
          <a:xfrm>
            <a:off x="5439863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88" name="Text Box 1468"/>
          <p:cNvSpPr txBox="1">
            <a:spLocks noChangeAspect="1" noChangeArrowheads="1"/>
          </p:cNvSpPr>
          <p:nvPr/>
        </p:nvSpPr>
        <p:spPr bwMode="auto">
          <a:xfrm>
            <a:off x="5546043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89" name="Text Box 1469"/>
          <p:cNvSpPr txBox="1">
            <a:spLocks noChangeAspect="1" noChangeArrowheads="1"/>
          </p:cNvSpPr>
          <p:nvPr/>
        </p:nvSpPr>
        <p:spPr bwMode="auto">
          <a:xfrm>
            <a:off x="5654053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90" name="Text Box 1470"/>
          <p:cNvSpPr txBox="1">
            <a:spLocks noChangeAspect="1" noChangeArrowheads="1"/>
          </p:cNvSpPr>
          <p:nvPr/>
        </p:nvSpPr>
        <p:spPr bwMode="auto">
          <a:xfrm>
            <a:off x="6067788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91" name="Text Box 1471"/>
          <p:cNvSpPr txBox="1">
            <a:spLocks noChangeAspect="1" noChangeArrowheads="1"/>
          </p:cNvSpPr>
          <p:nvPr/>
        </p:nvSpPr>
        <p:spPr bwMode="auto">
          <a:xfrm>
            <a:off x="6761618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92" name="Text Box 1472"/>
          <p:cNvSpPr txBox="1">
            <a:spLocks noChangeAspect="1" noChangeArrowheads="1"/>
          </p:cNvSpPr>
          <p:nvPr/>
        </p:nvSpPr>
        <p:spPr bwMode="auto">
          <a:xfrm>
            <a:off x="6869628" y="410452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93" name="Text Box 1473"/>
          <p:cNvSpPr txBox="1">
            <a:spLocks noChangeAspect="1" noChangeArrowheads="1"/>
          </p:cNvSpPr>
          <p:nvPr/>
        </p:nvSpPr>
        <p:spPr bwMode="auto">
          <a:xfrm>
            <a:off x="6930041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94" name="Text Box 1474"/>
          <p:cNvSpPr txBox="1">
            <a:spLocks noChangeAspect="1" noChangeArrowheads="1"/>
          </p:cNvSpPr>
          <p:nvPr/>
        </p:nvSpPr>
        <p:spPr bwMode="auto">
          <a:xfrm>
            <a:off x="7038051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95" name="Text Box 1475"/>
          <p:cNvSpPr txBox="1">
            <a:spLocks noChangeAspect="1" noChangeArrowheads="1"/>
          </p:cNvSpPr>
          <p:nvPr/>
        </p:nvSpPr>
        <p:spPr bwMode="auto">
          <a:xfrm>
            <a:off x="7146062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96" name="Text Box 1476"/>
          <p:cNvSpPr txBox="1">
            <a:spLocks noChangeAspect="1" noChangeArrowheads="1"/>
          </p:cNvSpPr>
          <p:nvPr/>
        </p:nvSpPr>
        <p:spPr bwMode="auto">
          <a:xfrm>
            <a:off x="7254072" y="399651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97" name="Text Box 1477"/>
          <p:cNvSpPr txBox="1">
            <a:spLocks noChangeAspect="1" noChangeArrowheads="1"/>
          </p:cNvSpPr>
          <p:nvPr/>
        </p:nvSpPr>
        <p:spPr bwMode="auto">
          <a:xfrm>
            <a:off x="1108861" y="4230837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398" name="Text Box 1478"/>
          <p:cNvSpPr txBox="1">
            <a:spLocks noChangeAspect="1" noChangeArrowheads="1"/>
          </p:cNvSpPr>
          <p:nvPr/>
        </p:nvSpPr>
        <p:spPr bwMode="auto">
          <a:xfrm>
            <a:off x="1277284" y="4230837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399" name="Text Box 1479"/>
          <p:cNvSpPr txBox="1">
            <a:spLocks noChangeAspect="1" noChangeArrowheads="1"/>
          </p:cNvSpPr>
          <p:nvPr/>
        </p:nvSpPr>
        <p:spPr bwMode="auto">
          <a:xfrm>
            <a:off x="1412755" y="4230837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400" name="Text Box 1480"/>
          <p:cNvSpPr txBox="1">
            <a:spLocks noChangeAspect="1" noChangeArrowheads="1"/>
          </p:cNvSpPr>
          <p:nvPr/>
        </p:nvSpPr>
        <p:spPr bwMode="auto">
          <a:xfrm>
            <a:off x="1863104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01" name="Text Box 1481"/>
          <p:cNvSpPr txBox="1">
            <a:spLocks noChangeAspect="1" noChangeArrowheads="1"/>
          </p:cNvSpPr>
          <p:nvPr/>
        </p:nvSpPr>
        <p:spPr bwMode="auto">
          <a:xfrm>
            <a:off x="1971114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02" name="Text Box 1482"/>
          <p:cNvSpPr txBox="1">
            <a:spLocks noChangeAspect="1" noChangeArrowheads="1"/>
          </p:cNvSpPr>
          <p:nvPr/>
        </p:nvSpPr>
        <p:spPr bwMode="auto">
          <a:xfrm>
            <a:off x="2492860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403" name="Text Box 1483"/>
          <p:cNvSpPr txBox="1">
            <a:spLocks noChangeAspect="1" noChangeArrowheads="1"/>
          </p:cNvSpPr>
          <p:nvPr/>
        </p:nvSpPr>
        <p:spPr bwMode="auto">
          <a:xfrm>
            <a:off x="2599040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04" name="Text Box 1484"/>
          <p:cNvSpPr txBox="1">
            <a:spLocks noChangeAspect="1" noChangeArrowheads="1"/>
          </p:cNvSpPr>
          <p:nvPr/>
        </p:nvSpPr>
        <p:spPr bwMode="auto">
          <a:xfrm>
            <a:off x="2707049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05" name="Text Box 1485"/>
          <p:cNvSpPr txBox="1">
            <a:spLocks noChangeAspect="1" noChangeArrowheads="1"/>
          </p:cNvSpPr>
          <p:nvPr/>
        </p:nvSpPr>
        <p:spPr bwMode="auto">
          <a:xfrm>
            <a:off x="3120784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06" name="Text Box 1486"/>
          <p:cNvSpPr txBox="1">
            <a:spLocks noChangeAspect="1" noChangeArrowheads="1"/>
          </p:cNvSpPr>
          <p:nvPr/>
        </p:nvSpPr>
        <p:spPr bwMode="auto">
          <a:xfrm>
            <a:off x="3226964" y="434616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07" name="Text Box 1487"/>
          <p:cNvSpPr txBox="1">
            <a:spLocks noChangeAspect="1" noChangeArrowheads="1"/>
          </p:cNvSpPr>
          <p:nvPr/>
        </p:nvSpPr>
        <p:spPr bwMode="auto">
          <a:xfrm>
            <a:off x="3287377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08" name="Text Box 1488"/>
          <p:cNvSpPr txBox="1">
            <a:spLocks noChangeAspect="1" noChangeArrowheads="1"/>
          </p:cNvSpPr>
          <p:nvPr/>
        </p:nvSpPr>
        <p:spPr bwMode="auto">
          <a:xfrm>
            <a:off x="3395387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09" name="Text Box 1489"/>
          <p:cNvSpPr txBox="1">
            <a:spLocks noChangeAspect="1" noChangeArrowheads="1"/>
          </p:cNvSpPr>
          <p:nvPr/>
        </p:nvSpPr>
        <p:spPr bwMode="auto">
          <a:xfrm>
            <a:off x="3503398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10" name="Text Box 1490"/>
          <p:cNvSpPr txBox="1">
            <a:spLocks noChangeAspect="1" noChangeArrowheads="1"/>
          </p:cNvSpPr>
          <p:nvPr/>
        </p:nvSpPr>
        <p:spPr bwMode="auto">
          <a:xfrm>
            <a:off x="3611408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411" name="Text Box 1491"/>
          <p:cNvSpPr txBox="1">
            <a:spLocks noChangeAspect="1" noChangeArrowheads="1"/>
          </p:cNvSpPr>
          <p:nvPr/>
        </p:nvSpPr>
        <p:spPr bwMode="auto">
          <a:xfrm>
            <a:off x="3719419" y="4227175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419" name="Text Box 1499"/>
          <p:cNvSpPr txBox="1">
            <a:spLocks noChangeAspect="1" noChangeArrowheads="1"/>
          </p:cNvSpPr>
          <p:nvPr/>
        </p:nvSpPr>
        <p:spPr bwMode="auto">
          <a:xfrm>
            <a:off x="4400033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420" name="Text Box 1500"/>
          <p:cNvSpPr txBox="1">
            <a:spLocks noChangeAspect="1" noChangeArrowheads="1"/>
          </p:cNvSpPr>
          <p:nvPr/>
        </p:nvSpPr>
        <p:spPr bwMode="auto">
          <a:xfrm>
            <a:off x="5163429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1" name="Text Box 1501"/>
          <p:cNvSpPr txBox="1">
            <a:spLocks noChangeAspect="1" noChangeArrowheads="1"/>
          </p:cNvSpPr>
          <p:nvPr/>
        </p:nvSpPr>
        <p:spPr bwMode="auto">
          <a:xfrm>
            <a:off x="5271440" y="434616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22" name="Text Box 1502"/>
          <p:cNvSpPr txBox="1">
            <a:spLocks noChangeAspect="1" noChangeArrowheads="1"/>
          </p:cNvSpPr>
          <p:nvPr/>
        </p:nvSpPr>
        <p:spPr bwMode="auto">
          <a:xfrm>
            <a:off x="5331852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23" name="Text Box 1503"/>
          <p:cNvSpPr txBox="1">
            <a:spLocks noChangeAspect="1" noChangeArrowheads="1"/>
          </p:cNvSpPr>
          <p:nvPr/>
        </p:nvSpPr>
        <p:spPr bwMode="auto">
          <a:xfrm>
            <a:off x="5439863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4" name="Text Box 1504"/>
          <p:cNvSpPr txBox="1">
            <a:spLocks noChangeAspect="1" noChangeArrowheads="1"/>
          </p:cNvSpPr>
          <p:nvPr/>
        </p:nvSpPr>
        <p:spPr bwMode="auto">
          <a:xfrm>
            <a:off x="5546043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25" name="Text Box 1505"/>
          <p:cNvSpPr txBox="1">
            <a:spLocks noChangeAspect="1" noChangeArrowheads="1"/>
          </p:cNvSpPr>
          <p:nvPr/>
        </p:nvSpPr>
        <p:spPr bwMode="auto">
          <a:xfrm>
            <a:off x="5654053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426" name="Text Box 1506"/>
          <p:cNvSpPr txBox="1">
            <a:spLocks noChangeAspect="1" noChangeArrowheads="1"/>
          </p:cNvSpPr>
          <p:nvPr/>
        </p:nvSpPr>
        <p:spPr bwMode="auto">
          <a:xfrm>
            <a:off x="6067788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7" name="Text Box 1507"/>
          <p:cNvSpPr txBox="1">
            <a:spLocks noChangeAspect="1" noChangeArrowheads="1"/>
          </p:cNvSpPr>
          <p:nvPr/>
        </p:nvSpPr>
        <p:spPr bwMode="auto">
          <a:xfrm>
            <a:off x="6761618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8" name="Text Box 1508"/>
          <p:cNvSpPr txBox="1">
            <a:spLocks noChangeAspect="1" noChangeArrowheads="1"/>
          </p:cNvSpPr>
          <p:nvPr/>
        </p:nvSpPr>
        <p:spPr bwMode="auto">
          <a:xfrm>
            <a:off x="6869628" y="4346168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29" name="Text Box 1509"/>
          <p:cNvSpPr txBox="1">
            <a:spLocks noChangeAspect="1" noChangeArrowheads="1"/>
          </p:cNvSpPr>
          <p:nvPr/>
        </p:nvSpPr>
        <p:spPr bwMode="auto">
          <a:xfrm>
            <a:off x="6930041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30" name="Text Box 1510"/>
          <p:cNvSpPr txBox="1">
            <a:spLocks noChangeAspect="1" noChangeArrowheads="1"/>
          </p:cNvSpPr>
          <p:nvPr/>
        </p:nvSpPr>
        <p:spPr bwMode="auto">
          <a:xfrm>
            <a:off x="7038051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431" name="Text Box 1511"/>
          <p:cNvSpPr txBox="1">
            <a:spLocks noChangeAspect="1" noChangeArrowheads="1"/>
          </p:cNvSpPr>
          <p:nvPr/>
        </p:nvSpPr>
        <p:spPr bwMode="auto">
          <a:xfrm>
            <a:off x="7146062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32" name="Text Box 1512"/>
          <p:cNvSpPr txBox="1">
            <a:spLocks noChangeAspect="1" noChangeArrowheads="1"/>
          </p:cNvSpPr>
          <p:nvPr/>
        </p:nvSpPr>
        <p:spPr bwMode="auto">
          <a:xfrm>
            <a:off x="7254072" y="423815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33" name="Text Box 1513"/>
          <p:cNvSpPr txBox="1">
            <a:spLocks noChangeAspect="1" noChangeArrowheads="1"/>
          </p:cNvSpPr>
          <p:nvPr/>
        </p:nvSpPr>
        <p:spPr bwMode="auto">
          <a:xfrm>
            <a:off x="1108861" y="4472482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434" name="Text Box 1514"/>
          <p:cNvSpPr txBox="1">
            <a:spLocks noChangeAspect="1" noChangeArrowheads="1"/>
          </p:cNvSpPr>
          <p:nvPr/>
        </p:nvSpPr>
        <p:spPr bwMode="auto">
          <a:xfrm>
            <a:off x="1277284" y="4472482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435" name="Text Box 1515"/>
          <p:cNvSpPr txBox="1">
            <a:spLocks noChangeAspect="1" noChangeArrowheads="1"/>
          </p:cNvSpPr>
          <p:nvPr/>
        </p:nvSpPr>
        <p:spPr bwMode="auto">
          <a:xfrm>
            <a:off x="1412755" y="4472482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436" name="Text Box 1516"/>
          <p:cNvSpPr txBox="1">
            <a:spLocks noChangeAspect="1" noChangeArrowheads="1"/>
          </p:cNvSpPr>
          <p:nvPr/>
        </p:nvSpPr>
        <p:spPr bwMode="auto">
          <a:xfrm>
            <a:off x="1863104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37" name="Text Box 1517"/>
          <p:cNvSpPr txBox="1">
            <a:spLocks noChangeAspect="1" noChangeArrowheads="1"/>
          </p:cNvSpPr>
          <p:nvPr/>
        </p:nvSpPr>
        <p:spPr bwMode="auto">
          <a:xfrm>
            <a:off x="1971114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38" name="Text Box 1518"/>
          <p:cNvSpPr txBox="1">
            <a:spLocks noChangeAspect="1" noChangeArrowheads="1"/>
          </p:cNvSpPr>
          <p:nvPr/>
        </p:nvSpPr>
        <p:spPr bwMode="auto">
          <a:xfrm>
            <a:off x="2384849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39" name="Text Box 1519"/>
          <p:cNvSpPr txBox="1">
            <a:spLocks noChangeAspect="1" noChangeArrowheads="1"/>
          </p:cNvSpPr>
          <p:nvPr/>
        </p:nvSpPr>
        <p:spPr bwMode="auto">
          <a:xfrm>
            <a:off x="2492860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440" name="Text Box 1520"/>
          <p:cNvSpPr txBox="1">
            <a:spLocks noChangeAspect="1" noChangeArrowheads="1"/>
          </p:cNvSpPr>
          <p:nvPr/>
        </p:nvSpPr>
        <p:spPr bwMode="auto">
          <a:xfrm>
            <a:off x="2599040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41" name="Text Box 1521"/>
          <p:cNvSpPr txBox="1">
            <a:spLocks noChangeAspect="1" noChangeArrowheads="1"/>
          </p:cNvSpPr>
          <p:nvPr/>
        </p:nvSpPr>
        <p:spPr bwMode="auto">
          <a:xfrm>
            <a:off x="2707049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442" name="Text Box 1522"/>
          <p:cNvSpPr txBox="1">
            <a:spLocks noChangeAspect="1" noChangeArrowheads="1"/>
          </p:cNvSpPr>
          <p:nvPr/>
        </p:nvSpPr>
        <p:spPr bwMode="auto">
          <a:xfrm>
            <a:off x="3120784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43" name="Text Box 1523"/>
          <p:cNvSpPr txBox="1">
            <a:spLocks noChangeAspect="1" noChangeArrowheads="1"/>
          </p:cNvSpPr>
          <p:nvPr/>
        </p:nvSpPr>
        <p:spPr bwMode="auto">
          <a:xfrm>
            <a:off x="3226964" y="458781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44" name="Text Box 1524"/>
          <p:cNvSpPr txBox="1">
            <a:spLocks noChangeAspect="1" noChangeArrowheads="1"/>
          </p:cNvSpPr>
          <p:nvPr/>
        </p:nvSpPr>
        <p:spPr bwMode="auto">
          <a:xfrm>
            <a:off x="3287377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45" name="Text Box 1525"/>
          <p:cNvSpPr txBox="1">
            <a:spLocks noChangeAspect="1" noChangeArrowheads="1"/>
          </p:cNvSpPr>
          <p:nvPr/>
        </p:nvSpPr>
        <p:spPr bwMode="auto">
          <a:xfrm>
            <a:off x="3395387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446" name="Text Box 1526"/>
          <p:cNvSpPr txBox="1">
            <a:spLocks noChangeAspect="1" noChangeArrowheads="1"/>
          </p:cNvSpPr>
          <p:nvPr/>
        </p:nvSpPr>
        <p:spPr bwMode="auto">
          <a:xfrm>
            <a:off x="3503398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47" name="Text Box 1527"/>
          <p:cNvSpPr txBox="1">
            <a:spLocks noChangeAspect="1" noChangeArrowheads="1"/>
          </p:cNvSpPr>
          <p:nvPr/>
        </p:nvSpPr>
        <p:spPr bwMode="auto">
          <a:xfrm>
            <a:off x="3611408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48" name="Text Box 1528"/>
          <p:cNvSpPr txBox="1">
            <a:spLocks noChangeAspect="1" noChangeArrowheads="1"/>
          </p:cNvSpPr>
          <p:nvPr/>
        </p:nvSpPr>
        <p:spPr bwMode="auto">
          <a:xfrm>
            <a:off x="3719419" y="4468821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456" name="Text Box 1536"/>
          <p:cNvSpPr txBox="1">
            <a:spLocks noChangeAspect="1" noChangeArrowheads="1"/>
          </p:cNvSpPr>
          <p:nvPr/>
        </p:nvSpPr>
        <p:spPr bwMode="auto">
          <a:xfrm>
            <a:off x="4400033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57" name="Text Box 1537"/>
          <p:cNvSpPr txBox="1">
            <a:spLocks noChangeAspect="1" noChangeArrowheads="1"/>
          </p:cNvSpPr>
          <p:nvPr/>
        </p:nvSpPr>
        <p:spPr bwMode="auto">
          <a:xfrm>
            <a:off x="5163429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58" name="Text Box 1538"/>
          <p:cNvSpPr txBox="1">
            <a:spLocks noChangeAspect="1" noChangeArrowheads="1"/>
          </p:cNvSpPr>
          <p:nvPr/>
        </p:nvSpPr>
        <p:spPr bwMode="auto">
          <a:xfrm>
            <a:off x="5271440" y="458781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59" name="Text Box 1539"/>
          <p:cNvSpPr txBox="1">
            <a:spLocks noChangeAspect="1" noChangeArrowheads="1"/>
          </p:cNvSpPr>
          <p:nvPr/>
        </p:nvSpPr>
        <p:spPr bwMode="auto">
          <a:xfrm>
            <a:off x="5331852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60" name="Text Box 1540"/>
          <p:cNvSpPr txBox="1">
            <a:spLocks noChangeAspect="1" noChangeArrowheads="1"/>
          </p:cNvSpPr>
          <p:nvPr/>
        </p:nvSpPr>
        <p:spPr bwMode="auto">
          <a:xfrm>
            <a:off x="5439863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461" name="Text Box 1541"/>
          <p:cNvSpPr txBox="1">
            <a:spLocks noChangeAspect="1" noChangeArrowheads="1"/>
          </p:cNvSpPr>
          <p:nvPr/>
        </p:nvSpPr>
        <p:spPr bwMode="auto">
          <a:xfrm>
            <a:off x="5546043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62" name="Text Box 1542"/>
          <p:cNvSpPr txBox="1">
            <a:spLocks noChangeAspect="1" noChangeArrowheads="1"/>
          </p:cNvSpPr>
          <p:nvPr/>
        </p:nvSpPr>
        <p:spPr bwMode="auto">
          <a:xfrm>
            <a:off x="5654053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63" name="Text Box 1543"/>
          <p:cNvSpPr txBox="1">
            <a:spLocks noChangeAspect="1" noChangeArrowheads="1"/>
          </p:cNvSpPr>
          <p:nvPr/>
        </p:nvSpPr>
        <p:spPr bwMode="auto">
          <a:xfrm>
            <a:off x="6067788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64" name="Text Box 1544"/>
          <p:cNvSpPr txBox="1">
            <a:spLocks noChangeAspect="1" noChangeArrowheads="1"/>
          </p:cNvSpPr>
          <p:nvPr/>
        </p:nvSpPr>
        <p:spPr bwMode="auto">
          <a:xfrm>
            <a:off x="6761618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65" name="Text Box 1545"/>
          <p:cNvSpPr txBox="1">
            <a:spLocks noChangeAspect="1" noChangeArrowheads="1"/>
          </p:cNvSpPr>
          <p:nvPr/>
        </p:nvSpPr>
        <p:spPr bwMode="auto">
          <a:xfrm>
            <a:off x="6869628" y="4587813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66" name="Text Box 1546"/>
          <p:cNvSpPr txBox="1">
            <a:spLocks noChangeAspect="1" noChangeArrowheads="1"/>
          </p:cNvSpPr>
          <p:nvPr/>
        </p:nvSpPr>
        <p:spPr bwMode="auto">
          <a:xfrm>
            <a:off x="6930041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67" name="Text Box 1547"/>
          <p:cNvSpPr txBox="1">
            <a:spLocks noChangeAspect="1" noChangeArrowheads="1"/>
          </p:cNvSpPr>
          <p:nvPr/>
        </p:nvSpPr>
        <p:spPr bwMode="auto">
          <a:xfrm>
            <a:off x="7038051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68" name="Text Box 1548"/>
          <p:cNvSpPr txBox="1">
            <a:spLocks noChangeAspect="1" noChangeArrowheads="1"/>
          </p:cNvSpPr>
          <p:nvPr/>
        </p:nvSpPr>
        <p:spPr bwMode="auto">
          <a:xfrm>
            <a:off x="7146062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469" name="Text Box 1549"/>
          <p:cNvSpPr txBox="1">
            <a:spLocks noChangeAspect="1" noChangeArrowheads="1"/>
          </p:cNvSpPr>
          <p:nvPr/>
        </p:nvSpPr>
        <p:spPr bwMode="auto">
          <a:xfrm>
            <a:off x="7254072" y="4479804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470" name="Line 1550"/>
          <p:cNvSpPr>
            <a:spLocks noChangeAspect="1" noChangeShapeType="1"/>
          </p:cNvSpPr>
          <p:nvPr/>
        </p:nvSpPr>
        <p:spPr bwMode="auto">
          <a:xfrm>
            <a:off x="861718" y="4481636"/>
            <a:ext cx="7124700" cy="0"/>
          </a:xfrm>
          <a:prstGeom prst="line">
            <a:avLst/>
          </a:prstGeom>
          <a:noFill/>
          <a:ln w="880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" name="Text Box 1551"/>
          <p:cNvSpPr txBox="1">
            <a:spLocks noChangeAspect="1" noChangeArrowheads="1"/>
          </p:cNvSpPr>
          <p:nvPr/>
        </p:nvSpPr>
        <p:spPr bwMode="auto">
          <a:xfrm>
            <a:off x="1108861" y="4723281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472" name="Text Box 1552"/>
          <p:cNvSpPr txBox="1">
            <a:spLocks noChangeAspect="1" noChangeArrowheads="1"/>
          </p:cNvSpPr>
          <p:nvPr/>
        </p:nvSpPr>
        <p:spPr bwMode="auto">
          <a:xfrm>
            <a:off x="1277284" y="4723281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473" name="Text Box 1553"/>
          <p:cNvSpPr txBox="1">
            <a:spLocks noChangeAspect="1" noChangeArrowheads="1"/>
          </p:cNvSpPr>
          <p:nvPr/>
        </p:nvSpPr>
        <p:spPr bwMode="auto">
          <a:xfrm>
            <a:off x="1412755" y="4723281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474" name="Text Box 1554"/>
          <p:cNvSpPr txBox="1">
            <a:spLocks noChangeAspect="1" noChangeArrowheads="1"/>
          </p:cNvSpPr>
          <p:nvPr/>
        </p:nvSpPr>
        <p:spPr bwMode="auto">
          <a:xfrm>
            <a:off x="1863104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75" name="Text Box 1555"/>
          <p:cNvSpPr txBox="1">
            <a:spLocks noChangeAspect="1" noChangeArrowheads="1"/>
          </p:cNvSpPr>
          <p:nvPr/>
        </p:nvSpPr>
        <p:spPr bwMode="auto">
          <a:xfrm>
            <a:off x="1971114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76" name="Text Box 1556"/>
          <p:cNvSpPr txBox="1">
            <a:spLocks noChangeAspect="1" noChangeArrowheads="1"/>
          </p:cNvSpPr>
          <p:nvPr/>
        </p:nvSpPr>
        <p:spPr bwMode="auto">
          <a:xfrm>
            <a:off x="2384849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77" name="Text Box 1557"/>
          <p:cNvSpPr txBox="1">
            <a:spLocks noChangeAspect="1" noChangeArrowheads="1"/>
          </p:cNvSpPr>
          <p:nvPr/>
        </p:nvSpPr>
        <p:spPr bwMode="auto">
          <a:xfrm>
            <a:off x="2492860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78" name="Text Box 1558"/>
          <p:cNvSpPr txBox="1">
            <a:spLocks noChangeAspect="1" noChangeArrowheads="1"/>
          </p:cNvSpPr>
          <p:nvPr/>
        </p:nvSpPr>
        <p:spPr bwMode="auto">
          <a:xfrm>
            <a:off x="2599040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79" name="Text Box 1559"/>
          <p:cNvSpPr txBox="1">
            <a:spLocks noChangeAspect="1" noChangeArrowheads="1"/>
          </p:cNvSpPr>
          <p:nvPr/>
        </p:nvSpPr>
        <p:spPr bwMode="auto">
          <a:xfrm>
            <a:off x="2707049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80" name="Text Box 1560"/>
          <p:cNvSpPr txBox="1">
            <a:spLocks noChangeAspect="1" noChangeArrowheads="1"/>
          </p:cNvSpPr>
          <p:nvPr/>
        </p:nvSpPr>
        <p:spPr bwMode="auto">
          <a:xfrm>
            <a:off x="3120784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81" name="Text Box 1561"/>
          <p:cNvSpPr txBox="1">
            <a:spLocks noChangeAspect="1" noChangeArrowheads="1"/>
          </p:cNvSpPr>
          <p:nvPr/>
        </p:nvSpPr>
        <p:spPr bwMode="auto">
          <a:xfrm>
            <a:off x="3226964" y="4838611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82" name="Text Box 1562"/>
          <p:cNvSpPr txBox="1">
            <a:spLocks noChangeAspect="1" noChangeArrowheads="1"/>
          </p:cNvSpPr>
          <p:nvPr/>
        </p:nvSpPr>
        <p:spPr bwMode="auto">
          <a:xfrm>
            <a:off x="3287377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83" name="Text Box 1563"/>
          <p:cNvSpPr txBox="1">
            <a:spLocks noChangeAspect="1" noChangeArrowheads="1"/>
          </p:cNvSpPr>
          <p:nvPr/>
        </p:nvSpPr>
        <p:spPr bwMode="auto">
          <a:xfrm>
            <a:off x="3395387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84" name="Text Box 1564"/>
          <p:cNvSpPr txBox="1">
            <a:spLocks noChangeAspect="1" noChangeArrowheads="1"/>
          </p:cNvSpPr>
          <p:nvPr/>
        </p:nvSpPr>
        <p:spPr bwMode="auto">
          <a:xfrm>
            <a:off x="3503398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485" name="Text Box 1565"/>
          <p:cNvSpPr txBox="1">
            <a:spLocks noChangeAspect="1" noChangeArrowheads="1"/>
          </p:cNvSpPr>
          <p:nvPr/>
        </p:nvSpPr>
        <p:spPr bwMode="auto">
          <a:xfrm>
            <a:off x="3611408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86" name="Text Box 1566"/>
          <p:cNvSpPr txBox="1">
            <a:spLocks noChangeAspect="1" noChangeArrowheads="1"/>
          </p:cNvSpPr>
          <p:nvPr/>
        </p:nvSpPr>
        <p:spPr bwMode="auto">
          <a:xfrm>
            <a:off x="3719419" y="4719620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494" name="Text Box 1574"/>
          <p:cNvSpPr txBox="1">
            <a:spLocks noChangeAspect="1" noChangeArrowheads="1"/>
          </p:cNvSpPr>
          <p:nvPr/>
        </p:nvSpPr>
        <p:spPr bwMode="auto">
          <a:xfrm>
            <a:off x="4400033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95" name="Text Box 1575"/>
          <p:cNvSpPr txBox="1">
            <a:spLocks noChangeAspect="1" noChangeArrowheads="1"/>
          </p:cNvSpPr>
          <p:nvPr/>
        </p:nvSpPr>
        <p:spPr bwMode="auto">
          <a:xfrm>
            <a:off x="5163429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96" name="Text Box 1576"/>
          <p:cNvSpPr txBox="1">
            <a:spLocks noChangeAspect="1" noChangeArrowheads="1"/>
          </p:cNvSpPr>
          <p:nvPr/>
        </p:nvSpPr>
        <p:spPr bwMode="auto">
          <a:xfrm>
            <a:off x="5271440" y="4838611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97" name="Text Box 1577"/>
          <p:cNvSpPr txBox="1">
            <a:spLocks noChangeAspect="1" noChangeArrowheads="1"/>
          </p:cNvSpPr>
          <p:nvPr/>
        </p:nvSpPr>
        <p:spPr bwMode="auto">
          <a:xfrm>
            <a:off x="5331852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98" name="Text Box 1578"/>
          <p:cNvSpPr txBox="1">
            <a:spLocks noChangeAspect="1" noChangeArrowheads="1"/>
          </p:cNvSpPr>
          <p:nvPr/>
        </p:nvSpPr>
        <p:spPr bwMode="auto">
          <a:xfrm>
            <a:off x="5439863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99" name="Text Box 1579"/>
          <p:cNvSpPr txBox="1">
            <a:spLocks noChangeAspect="1" noChangeArrowheads="1"/>
          </p:cNvSpPr>
          <p:nvPr/>
        </p:nvSpPr>
        <p:spPr bwMode="auto">
          <a:xfrm>
            <a:off x="5546043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500" name="Text Box 1580"/>
          <p:cNvSpPr txBox="1">
            <a:spLocks noChangeAspect="1" noChangeArrowheads="1"/>
          </p:cNvSpPr>
          <p:nvPr/>
        </p:nvSpPr>
        <p:spPr bwMode="auto">
          <a:xfrm>
            <a:off x="5654053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1" name="Text Box 1581"/>
          <p:cNvSpPr txBox="1">
            <a:spLocks noChangeAspect="1" noChangeArrowheads="1"/>
          </p:cNvSpPr>
          <p:nvPr/>
        </p:nvSpPr>
        <p:spPr bwMode="auto">
          <a:xfrm>
            <a:off x="6067788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2" name="Text Box 1582"/>
          <p:cNvSpPr txBox="1">
            <a:spLocks noChangeAspect="1" noChangeArrowheads="1"/>
          </p:cNvSpPr>
          <p:nvPr/>
        </p:nvSpPr>
        <p:spPr bwMode="auto">
          <a:xfrm>
            <a:off x="6761618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3" name="Text Box 1583"/>
          <p:cNvSpPr txBox="1">
            <a:spLocks noChangeAspect="1" noChangeArrowheads="1"/>
          </p:cNvSpPr>
          <p:nvPr/>
        </p:nvSpPr>
        <p:spPr bwMode="auto">
          <a:xfrm>
            <a:off x="6869628" y="4838611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504" name="Text Box 1584"/>
          <p:cNvSpPr txBox="1">
            <a:spLocks noChangeAspect="1" noChangeArrowheads="1"/>
          </p:cNvSpPr>
          <p:nvPr/>
        </p:nvSpPr>
        <p:spPr bwMode="auto">
          <a:xfrm>
            <a:off x="6930041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5" name="Text Box 1585"/>
          <p:cNvSpPr txBox="1">
            <a:spLocks noChangeAspect="1" noChangeArrowheads="1"/>
          </p:cNvSpPr>
          <p:nvPr/>
        </p:nvSpPr>
        <p:spPr bwMode="auto">
          <a:xfrm>
            <a:off x="7038051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6" name="Text Box 1586"/>
          <p:cNvSpPr txBox="1">
            <a:spLocks noChangeAspect="1" noChangeArrowheads="1"/>
          </p:cNvSpPr>
          <p:nvPr/>
        </p:nvSpPr>
        <p:spPr bwMode="auto">
          <a:xfrm>
            <a:off x="7146062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07" name="Text Box 1587"/>
          <p:cNvSpPr txBox="1">
            <a:spLocks noChangeAspect="1" noChangeArrowheads="1"/>
          </p:cNvSpPr>
          <p:nvPr/>
        </p:nvSpPr>
        <p:spPr bwMode="auto">
          <a:xfrm>
            <a:off x="7254072" y="4730603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508" name="Text Box 1588"/>
          <p:cNvSpPr txBox="1">
            <a:spLocks noChangeAspect="1" noChangeArrowheads="1"/>
          </p:cNvSpPr>
          <p:nvPr/>
        </p:nvSpPr>
        <p:spPr bwMode="auto">
          <a:xfrm>
            <a:off x="1108861" y="4964926"/>
            <a:ext cx="168423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509" name="Text Box 1589"/>
          <p:cNvSpPr txBox="1">
            <a:spLocks noChangeAspect="1" noChangeArrowheads="1"/>
          </p:cNvSpPr>
          <p:nvPr/>
        </p:nvSpPr>
        <p:spPr bwMode="auto">
          <a:xfrm>
            <a:off x="1277284" y="4964926"/>
            <a:ext cx="135471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510" name="Text Box 1590"/>
          <p:cNvSpPr txBox="1">
            <a:spLocks noChangeAspect="1" noChangeArrowheads="1"/>
          </p:cNvSpPr>
          <p:nvPr/>
        </p:nvSpPr>
        <p:spPr bwMode="auto">
          <a:xfrm>
            <a:off x="1412755" y="4964926"/>
            <a:ext cx="146455" cy="13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511" name="Text Box 1591"/>
          <p:cNvSpPr txBox="1">
            <a:spLocks noChangeAspect="1" noChangeArrowheads="1"/>
          </p:cNvSpPr>
          <p:nvPr/>
        </p:nvSpPr>
        <p:spPr bwMode="auto">
          <a:xfrm>
            <a:off x="1863104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512" name="Text Box 1592"/>
          <p:cNvSpPr txBox="1">
            <a:spLocks noChangeAspect="1" noChangeArrowheads="1"/>
          </p:cNvSpPr>
          <p:nvPr/>
        </p:nvSpPr>
        <p:spPr bwMode="auto">
          <a:xfrm>
            <a:off x="1971114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13" name="Text Box 1593"/>
          <p:cNvSpPr txBox="1">
            <a:spLocks noChangeAspect="1" noChangeArrowheads="1"/>
          </p:cNvSpPr>
          <p:nvPr/>
        </p:nvSpPr>
        <p:spPr bwMode="auto">
          <a:xfrm>
            <a:off x="2384849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514" name="Text Box 1594"/>
          <p:cNvSpPr txBox="1">
            <a:spLocks noChangeAspect="1" noChangeArrowheads="1"/>
          </p:cNvSpPr>
          <p:nvPr/>
        </p:nvSpPr>
        <p:spPr bwMode="auto">
          <a:xfrm>
            <a:off x="2492860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15" name="Text Box 1595"/>
          <p:cNvSpPr txBox="1">
            <a:spLocks noChangeAspect="1" noChangeArrowheads="1"/>
          </p:cNvSpPr>
          <p:nvPr/>
        </p:nvSpPr>
        <p:spPr bwMode="auto">
          <a:xfrm>
            <a:off x="2599040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16" name="Text Box 1596"/>
          <p:cNvSpPr txBox="1">
            <a:spLocks noChangeAspect="1" noChangeArrowheads="1"/>
          </p:cNvSpPr>
          <p:nvPr/>
        </p:nvSpPr>
        <p:spPr bwMode="auto">
          <a:xfrm>
            <a:off x="2707049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17" name="Text Box 1597"/>
          <p:cNvSpPr txBox="1">
            <a:spLocks noChangeAspect="1" noChangeArrowheads="1"/>
          </p:cNvSpPr>
          <p:nvPr/>
        </p:nvSpPr>
        <p:spPr bwMode="auto">
          <a:xfrm>
            <a:off x="3120784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18" name="Text Box 1598"/>
          <p:cNvSpPr txBox="1">
            <a:spLocks noChangeAspect="1" noChangeArrowheads="1"/>
          </p:cNvSpPr>
          <p:nvPr/>
        </p:nvSpPr>
        <p:spPr bwMode="auto">
          <a:xfrm>
            <a:off x="3226964" y="5080256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519" name="Text Box 1599"/>
          <p:cNvSpPr txBox="1">
            <a:spLocks noChangeAspect="1" noChangeArrowheads="1"/>
          </p:cNvSpPr>
          <p:nvPr/>
        </p:nvSpPr>
        <p:spPr bwMode="auto">
          <a:xfrm>
            <a:off x="3287377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520" name="Text Box 1600"/>
          <p:cNvSpPr txBox="1">
            <a:spLocks noChangeAspect="1" noChangeArrowheads="1"/>
          </p:cNvSpPr>
          <p:nvPr/>
        </p:nvSpPr>
        <p:spPr bwMode="auto">
          <a:xfrm>
            <a:off x="3395387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521" name="Text Box 1601"/>
          <p:cNvSpPr txBox="1">
            <a:spLocks noChangeAspect="1" noChangeArrowheads="1"/>
          </p:cNvSpPr>
          <p:nvPr/>
        </p:nvSpPr>
        <p:spPr bwMode="auto">
          <a:xfrm>
            <a:off x="3503398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22" name="Text Box 1602"/>
          <p:cNvSpPr txBox="1">
            <a:spLocks noChangeAspect="1" noChangeArrowheads="1"/>
          </p:cNvSpPr>
          <p:nvPr/>
        </p:nvSpPr>
        <p:spPr bwMode="auto">
          <a:xfrm>
            <a:off x="3611408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523" name="Text Box 1603"/>
          <p:cNvSpPr txBox="1">
            <a:spLocks noChangeAspect="1" noChangeArrowheads="1"/>
          </p:cNvSpPr>
          <p:nvPr/>
        </p:nvSpPr>
        <p:spPr bwMode="auto">
          <a:xfrm>
            <a:off x="3719419" y="4961265"/>
            <a:ext cx="97027" cy="6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531" name="Text Box 1611"/>
          <p:cNvSpPr txBox="1">
            <a:spLocks noChangeAspect="1" noChangeArrowheads="1"/>
          </p:cNvSpPr>
          <p:nvPr/>
        </p:nvSpPr>
        <p:spPr bwMode="auto">
          <a:xfrm>
            <a:off x="4400033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32" name="Text Box 1612"/>
          <p:cNvSpPr txBox="1">
            <a:spLocks noChangeAspect="1" noChangeArrowheads="1"/>
          </p:cNvSpPr>
          <p:nvPr/>
        </p:nvSpPr>
        <p:spPr bwMode="auto">
          <a:xfrm>
            <a:off x="5163429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33" name="Text Box 1613"/>
          <p:cNvSpPr txBox="1">
            <a:spLocks noChangeAspect="1" noChangeArrowheads="1"/>
          </p:cNvSpPr>
          <p:nvPr/>
        </p:nvSpPr>
        <p:spPr bwMode="auto">
          <a:xfrm>
            <a:off x="5271440" y="5080256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534" name="Text Box 1614"/>
          <p:cNvSpPr txBox="1">
            <a:spLocks noChangeAspect="1" noChangeArrowheads="1"/>
          </p:cNvSpPr>
          <p:nvPr/>
        </p:nvSpPr>
        <p:spPr bwMode="auto">
          <a:xfrm>
            <a:off x="5331852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535" name="Text Box 1615"/>
          <p:cNvSpPr txBox="1">
            <a:spLocks noChangeAspect="1" noChangeArrowheads="1"/>
          </p:cNvSpPr>
          <p:nvPr/>
        </p:nvSpPr>
        <p:spPr bwMode="auto">
          <a:xfrm>
            <a:off x="5439863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536" name="Text Box 1616"/>
          <p:cNvSpPr txBox="1">
            <a:spLocks noChangeAspect="1" noChangeArrowheads="1"/>
          </p:cNvSpPr>
          <p:nvPr/>
        </p:nvSpPr>
        <p:spPr bwMode="auto">
          <a:xfrm>
            <a:off x="5546043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37" name="Text Box 1617"/>
          <p:cNvSpPr txBox="1">
            <a:spLocks noChangeAspect="1" noChangeArrowheads="1"/>
          </p:cNvSpPr>
          <p:nvPr/>
        </p:nvSpPr>
        <p:spPr bwMode="auto">
          <a:xfrm>
            <a:off x="5654053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538" name="Text Box 1618"/>
          <p:cNvSpPr txBox="1">
            <a:spLocks noChangeAspect="1" noChangeArrowheads="1"/>
          </p:cNvSpPr>
          <p:nvPr/>
        </p:nvSpPr>
        <p:spPr bwMode="auto">
          <a:xfrm>
            <a:off x="6067788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39" name="Text Box 1619"/>
          <p:cNvSpPr txBox="1">
            <a:spLocks noChangeAspect="1" noChangeArrowheads="1"/>
          </p:cNvSpPr>
          <p:nvPr/>
        </p:nvSpPr>
        <p:spPr bwMode="auto">
          <a:xfrm>
            <a:off x="6761618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40" name="Text Box 1620"/>
          <p:cNvSpPr txBox="1">
            <a:spLocks noChangeAspect="1" noChangeArrowheads="1"/>
          </p:cNvSpPr>
          <p:nvPr/>
        </p:nvSpPr>
        <p:spPr bwMode="auto">
          <a:xfrm>
            <a:off x="6869628" y="5080256"/>
            <a:ext cx="60413" cy="21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541" name="Text Box 1621"/>
          <p:cNvSpPr txBox="1">
            <a:spLocks noChangeAspect="1" noChangeArrowheads="1"/>
          </p:cNvSpPr>
          <p:nvPr/>
        </p:nvSpPr>
        <p:spPr bwMode="auto">
          <a:xfrm>
            <a:off x="6930041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42" name="Text Box 1622"/>
          <p:cNvSpPr txBox="1">
            <a:spLocks noChangeAspect="1" noChangeArrowheads="1"/>
          </p:cNvSpPr>
          <p:nvPr/>
        </p:nvSpPr>
        <p:spPr bwMode="auto">
          <a:xfrm>
            <a:off x="7038051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43" name="Text Box 1623"/>
          <p:cNvSpPr txBox="1">
            <a:spLocks noChangeAspect="1" noChangeArrowheads="1"/>
          </p:cNvSpPr>
          <p:nvPr/>
        </p:nvSpPr>
        <p:spPr bwMode="auto">
          <a:xfrm>
            <a:off x="7146062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44" name="Text Box 1624"/>
          <p:cNvSpPr txBox="1">
            <a:spLocks noChangeAspect="1" noChangeArrowheads="1"/>
          </p:cNvSpPr>
          <p:nvPr/>
        </p:nvSpPr>
        <p:spPr bwMode="auto">
          <a:xfrm>
            <a:off x="7254072" y="4972249"/>
            <a:ext cx="108011" cy="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545" name="Line 1625"/>
          <p:cNvSpPr>
            <a:spLocks noChangeAspect="1" noChangeShapeType="1"/>
          </p:cNvSpPr>
          <p:nvPr/>
        </p:nvSpPr>
        <p:spPr bwMode="auto">
          <a:xfrm>
            <a:off x="861718" y="5018014"/>
            <a:ext cx="7124700" cy="0"/>
          </a:xfrm>
          <a:prstGeom prst="line">
            <a:avLst/>
          </a:prstGeom>
          <a:noFill/>
          <a:ln w="880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5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92200"/>
          </a:xfrm>
        </p:spPr>
        <p:txBody>
          <a:bodyPr/>
          <a:lstStyle/>
          <a:p>
            <a:r>
              <a:rPr lang="en-US" dirty="0" smtClean="0"/>
              <a:t>Performance of Our Evaluation Algorithm </a:t>
            </a:r>
            <a:br>
              <a:rPr lang="en-US" dirty="0" smtClean="0"/>
            </a:br>
            <a:r>
              <a:rPr lang="en-US" dirty="0" smtClean="0"/>
              <a:t>on </a:t>
            </a:r>
            <a:r>
              <a:rPr lang="en-US" dirty="0" err="1" smtClean="0"/>
              <a:t>Sobol</a:t>
            </a:r>
            <a:r>
              <a:rPr lang="en-US" dirty="0" smtClean="0"/>
              <a:t>’ sequences</a:t>
            </a:r>
            <a:endParaRPr lang="en-US" dirty="0"/>
          </a:p>
        </p:txBody>
      </p:sp>
      <p:sp>
        <p:nvSpPr>
          <p:cNvPr id="449" name="Rectangle 448"/>
          <p:cNvSpPr/>
          <p:nvPr/>
        </p:nvSpPr>
        <p:spPr bwMode="auto">
          <a:xfrm>
            <a:off x="4220369" y="1373981"/>
            <a:ext cx="1838325" cy="44529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Tx/>
              <a:buFontTx/>
              <a:buNone/>
              <a:defRPr/>
            </a:pPr>
            <a:endParaRPr lang="en-US" sz="1800" u="none">
              <a:solidFill>
                <a:srgbClr val="003366"/>
              </a:solidFill>
              <a:latin typeface="Georgia" pitchFamily="18" charset="0"/>
            </a:endParaRPr>
          </a:p>
        </p:txBody>
      </p:sp>
      <p:sp>
        <p:nvSpPr>
          <p:cNvPr id="450" name="Line 701"/>
          <p:cNvSpPr>
            <a:spLocks noChangeShapeType="1"/>
          </p:cNvSpPr>
          <p:nvPr/>
        </p:nvSpPr>
        <p:spPr bwMode="auto">
          <a:xfrm>
            <a:off x="6058694" y="1373981"/>
            <a:ext cx="0" cy="444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1" name="Line 703"/>
          <p:cNvSpPr>
            <a:spLocks noChangeShapeType="1"/>
          </p:cNvSpPr>
          <p:nvPr/>
        </p:nvSpPr>
        <p:spPr bwMode="auto">
          <a:xfrm>
            <a:off x="4198938" y="1373981"/>
            <a:ext cx="0" cy="4449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2" name="Text Box 708"/>
          <p:cNvSpPr txBox="1">
            <a:spLocks noChangeAspect="1" noChangeArrowheads="1"/>
          </p:cNvSpPr>
          <p:nvPr/>
        </p:nvSpPr>
        <p:spPr bwMode="auto">
          <a:xfrm>
            <a:off x="3479801" y="1637506"/>
            <a:ext cx="104775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453" name="Text Box 709"/>
          <p:cNvSpPr txBox="1">
            <a:spLocks noChangeAspect="1" noChangeArrowheads="1"/>
          </p:cNvSpPr>
          <p:nvPr/>
        </p:nvSpPr>
        <p:spPr bwMode="auto">
          <a:xfrm>
            <a:off x="3586163" y="1635919"/>
            <a:ext cx="9207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454" name="Text Box 710"/>
          <p:cNvSpPr txBox="1">
            <a:spLocks noChangeAspect="1" noChangeArrowheads="1"/>
          </p:cNvSpPr>
          <p:nvPr/>
        </p:nvSpPr>
        <p:spPr bwMode="auto">
          <a:xfrm>
            <a:off x="3690938" y="1626394"/>
            <a:ext cx="809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0175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455" name="Text Box 711"/>
          <p:cNvSpPr txBox="1">
            <a:spLocks noChangeAspect="1" noChangeArrowheads="1"/>
          </p:cNvSpPr>
          <p:nvPr/>
        </p:nvSpPr>
        <p:spPr bwMode="auto">
          <a:xfrm>
            <a:off x="3771901" y="1689894"/>
            <a:ext cx="57150" cy="9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857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sy8" pitchFamily="34" charset="0"/>
              </a:rPr>
              <a:t>¢</a:t>
            </a:r>
          </a:p>
        </p:txBody>
      </p:sp>
      <p:sp>
        <p:nvSpPr>
          <p:cNvPr id="487" name="Text Box 712"/>
          <p:cNvSpPr txBox="1">
            <a:spLocks noChangeAspect="1" noChangeArrowheads="1"/>
          </p:cNvSpPr>
          <p:nvPr/>
        </p:nvSpPr>
        <p:spPr bwMode="auto">
          <a:xfrm>
            <a:off x="3827463" y="1626394"/>
            <a:ext cx="809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0175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488" name="Text Box 727"/>
          <p:cNvSpPr txBox="1">
            <a:spLocks noChangeAspect="1" noChangeArrowheads="1"/>
          </p:cNvSpPr>
          <p:nvPr/>
        </p:nvSpPr>
        <p:spPr bwMode="auto">
          <a:xfrm>
            <a:off x="4433094" y="1640681"/>
            <a:ext cx="15875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489" name="Text Box 728"/>
          <p:cNvSpPr txBox="1">
            <a:spLocks noChangeAspect="1" noChangeArrowheads="1"/>
          </p:cNvSpPr>
          <p:nvPr/>
        </p:nvSpPr>
        <p:spPr bwMode="auto">
          <a:xfrm>
            <a:off x="4593431" y="1694656"/>
            <a:ext cx="1143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490" name="Text Box 729"/>
          <p:cNvSpPr txBox="1">
            <a:spLocks noChangeAspect="1" noChangeArrowheads="1"/>
          </p:cNvSpPr>
          <p:nvPr/>
        </p:nvSpPr>
        <p:spPr bwMode="auto">
          <a:xfrm>
            <a:off x="4707731" y="1694656"/>
            <a:ext cx="793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491" name="Text Box 730"/>
          <p:cNvSpPr txBox="1">
            <a:spLocks noChangeAspect="1" noChangeArrowheads="1"/>
          </p:cNvSpPr>
          <p:nvPr/>
        </p:nvSpPr>
        <p:spPr bwMode="auto">
          <a:xfrm>
            <a:off x="4855369" y="1640681"/>
            <a:ext cx="15398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492" name="Text Box 731"/>
          <p:cNvSpPr txBox="1">
            <a:spLocks noChangeAspect="1" noChangeArrowheads="1"/>
          </p:cNvSpPr>
          <p:nvPr/>
        </p:nvSpPr>
        <p:spPr bwMode="auto">
          <a:xfrm>
            <a:off x="5009356" y="1637506"/>
            <a:ext cx="571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493" name="Text Box 732"/>
          <p:cNvSpPr txBox="1">
            <a:spLocks noChangeAspect="1" noChangeArrowheads="1"/>
          </p:cNvSpPr>
          <p:nvPr/>
        </p:nvSpPr>
        <p:spPr bwMode="auto">
          <a:xfrm>
            <a:off x="5066506" y="1694656"/>
            <a:ext cx="103188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524" name="Text Box 733"/>
          <p:cNvSpPr txBox="1">
            <a:spLocks noChangeAspect="1" noChangeArrowheads="1"/>
          </p:cNvSpPr>
          <p:nvPr/>
        </p:nvSpPr>
        <p:spPr bwMode="auto">
          <a:xfrm>
            <a:off x="5168106" y="169465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525" name="Text Box 734"/>
          <p:cNvSpPr txBox="1">
            <a:spLocks noChangeAspect="1" noChangeArrowheads="1"/>
          </p:cNvSpPr>
          <p:nvPr/>
        </p:nvSpPr>
        <p:spPr bwMode="auto">
          <a:xfrm>
            <a:off x="5271294" y="1694656"/>
            <a:ext cx="793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526" name="Text Box 735"/>
          <p:cNvSpPr txBox="1">
            <a:spLocks noChangeAspect="1" noChangeArrowheads="1"/>
          </p:cNvSpPr>
          <p:nvPr/>
        </p:nvSpPr>
        <p:spPr bwMode="auto">
          <a:xfrm>
            <a:off x="5350669" y="1642269"/>
            <a:ext cx="587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527" name="Text Box 736"/>
          <p:cNvSpPr txBox="1">
            <a:spLocks noChangeAspect="1" noChangeArrowheads="1"/>
          </p:cNvSpPr>
          <p:nvPr/>
        </p:nvSpPr>
        <p:spPr bwMode="auto">
          <a:xfrm>
            <a:off x="5409406" y="1653381"/>
            <a:ext cx="79375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28" name="Text Box 737"/>
          <p:cNvSpPr txBox="1">
            <a:spLocks noChangeAspect="1" noChangeArrowheads="1"/>
          </p:cNvSpPr>
          <p:nvPr/>
        </p:nvSpPr>
        <p:spPr bwMode="auto">
          <a:xfrm>
            <a:off x="5487194" y="1637506"/>
            <a:ext cx="11430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529" name="Text Box 738"/>
          <p:cNvSpPr txBox="1">
            <a:spLocks noChangeAspect="1" noChangeArrowheads="1"/>
          </p:cNvSpPr>
          <p:nvPr/>
        </p:nvSpPr>
        <p:spPr bwMode="auto">
          <a:xfrm>
            <a:off x="5603081" y="1694656"/>
            <a:ext cx="17145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530" name="Text Box 739"/>
          <p:cNvSpPr txBox="1">
            <a:spLocks noChangeAspect="1" noChangeArrowheads="1"/>
          </p:cNvSpPr>
          <p:nvPr/>
        </p:nvSpPr>
        <p:spPr bwMode="auto">
          <a:xfrm>
            <a:off x="6176169" y="1626394"/>
            <a:ext cx="57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0175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[</a:t>
            </a:r>
          </a:p>
        </p:txBody>
      </p:sp>
      <p:sp>
        <p:nvSpPr>
          <p:cNvPr id="546" name="Text Box 740"/>
          <p:cNvSpPr txBox="1">
            <a:spLocks noChangeAspect="1" noChangeArrowheads="1"/>
          </p:cNvSpPr>
          <p:nvPr/>
        </p:nvSpPr>
        <p:spPr bwMode="auto">
          <a:xfrm>
            <a:off x="6233319" y="1640681"/>
            <a:ext cx="211137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W</a:t>
            </a:r>
          </a:p>
        </p:txBody>
      </p:sp>
      <p:sp>
        <p:nvSpPr>
          <p:cNvPr id="547" name="Text Box 741"/>
          <p:cNvSpPr txBox="1">
            <a:spLocks noChangeAspect="1" noChangeArrowheads="1"/>
          </p:cNvSpPr>
          <p:nvPr/>
        </p:nvSpPr>
        <p:spPr bwMode="auto">
          <a:xfrm>
            <a:off x="6444456" y="1642269"/>
            <a:ext cx="57150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548" name="Text Box 742"/>
          <p:cNvSpPr txBox="1">
            <a:spLocks noChangeAspect="1" noChangeArrowheads="1"/>
          </p:cNvSpPr>
          <p:nvPr/>
        </p:nvSpPr>
        <p:spPr bwMode="auto">
          <a:xfrm>
            <a:off x="6500019" y="1694656"/>
            <a:ext cx="1143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49" name="Text Box 743"/>
          <p:cNvSpPr txBox="1">
            <a:spLocks noChangeAspect="1" noChangeArrowheads="1"/>
          </p:cNvSpPr>
          <p:nvPr/>
        </p:nvSpPr>
        <p:spPr bwMode="auto">
          <a:xfrm>
            <a:off x="6615906" y="1637506"/>
            <a:ext cx="107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k</a:t>
            </a:r>
          </a:p>
        </p:txBody>
      </p:sp>
      <p:sp>
        <p:nvSpPr>
          <p:cNvPr id="550" name="Text Box 744"/>
          <p:cNvSpPr txBox="1">
            <a:spLocks noChangeAspect="1" noChangeArrowheads="1"/>
          </p:cNvSpPr>
          <p:nvPr/>
        </p:nvSpPr>
        <p:spPr bwMode="auto">
          <a:xfrm>
            <a:off x="6717506" y="1694656"/>
            <a:ext cx="904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51" name="Text Box 745"/>
          <p:cNvSpPr txBox="1">
            <a:spLocks noChangeAspect="1" noChangeArrowheads="1"/>
          </p:cNvSpPr>
          <p:nvPr/>
        </p:nvSpPr>
        <p:spPr bwMode="auto">
          <a:xfrm>
            <a:off x="6809581" y="1694656"/>
            <a:ext cx="79375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552" name="Text Box 746"/>
          <p:cNvSpPr txBox="1">
            <a:spLocks noChangeAspect="1" noChangeArrowheads="1"/>
          </p:cNvSpPr>
          <p:nvPr/>
        </p:nvSpPr>
        <p:spPr bwMode="auto">
          <a:xfrm>
            <a:off x="6887369" y="1626394"/>
            <a:ext cx="1031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0175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/</a:t>
            </a:r>
          </a:p>
        </p:txBody>
      </p:sp>
      <p:sp>
        <p:nvSpPr>
          <p:cNvPr id="553" name="Text Box 747"/>
          <p:cNvSpPr txBox="1">
            <a:spLocks noChangeAspect="1" noChangeArrowheads="1"/>
          </p:cNvSpPr>
          <p:nvPr/>
        </p:nvSpPr>
        <p:spPr bwMode="auto">
          <a:xfrm>
            <a:off x="6990556" y="1640681"/>
            <a:ext cx="134938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554" name="Text Box 748"/>
          <p:cNvSpPr txBox="1">
            <a:spLocks noChangeAspect="1" noChangeArrowheads="1"/>
          </p:cNvSpPr>
          <p:nvPr/>
        </p:nvSpPr>
        <p:spPr bwMode="auto">
          <a:xfrm>
            <a:off x="7108031" y="169465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55" name="Text Box 749"/>
          <p:cNvSpPr txBox="1">
            <a:spLocks noChangeAspect="1" noChangeArrowheads="1"/>
          </p:cNvSpPr>
          <p:nvPr/>
        </p:nvSpPr>
        <p:spPr bwMode="auto">
          <a:xfrm>
            <a:off x="7211219" y="1694656"/>
            <a:ext cx="112712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56" name="Text Box 750"/>
          <p:cNvSpPr txBox="1">
            <a:spLocks noChangeAspect="1" noChangeArrowheads="1"/>
          </p:cNvSpPr>
          <p:nvPr/>
        </p:nvSpPr>
        <p:spPr bwMode="auto">
          <a:xfrm>
            <a:off x="7323931" y="1694656"/>
            <a:ext cx="103188" cy="13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557" name="Text Box 751"/>
          <p:cNvSpPr txBox="1">
            <a:spLocks noChangeAspect="1" noChangeArrowheads="1"/>
          </p:cNvSpPr>
          <p:nvPr/>
        </p:nvSpPr>
        <p:spPr bwMode="auto">
          <a:xfrm>
            <a:off x="7495381" y="16486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558" name="Text Box 752"/>
          <p:cNvSpPr txBox="1">
            <a:spLocks noChangeAspect="1" noChangeArrowheads="1"/>
          </p:cNvSpPr>
          <p:nvPr/>
        </p:nvSpPr>
        <p:spPr bwMode="auto">
          <a:xfrm>
            <a:off x="7598569" y="16486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559" name="Text Box 753"/>
          <p:cNvSpPr txBox="1">
            <a:spLocks noChangeAspect="1" noChangeArrowheads="1"/>
          </p:cNvSpPr>
          <p:nvPr/>
        </p:nvSpPr>
        <p:spPr bwMode="auto">
          <a:xfrm>
            <a:off x="7701756" y="1626394"/>
            <a:ext cx="57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0175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]</a:t>
            </a:r>
          </a:p>
        </p:txBody>
      </p:sp>
      <p:sp>
        <p:nvSpPr>
          <p:cNvPr id="560" name="Text Box 754"/>
          <p:cNvSpPr txBox="1">
            <a:spLocks noChangeAspect="1" noChangeArrowheads="1"/>
          </p:cNvSpPr>
          <p:nvPr/>
        </p:nvSpPr>
        <p:spPr bwMode="auto">
          <a:xfrm>
            <a:off x="1352551" y="1897856"/>
            <a:ext cx="153987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61" name="Text Box 755"/>
          <p:cNvSpPr txBox="1">
            <a:spLocks noChangeAspect="1" noChangeArrowheads="1"/>
          </p:cNvSpPr>
          <p:nvPr/>
        </p:nvSpPr>
        <p:spPr bwMode="auto">
          <a:xfrm>
            <a:off x="1506538" y="1953419"/>
            <a:ext cx="1031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62" name="Text Box 756"/>
          <p:cNvSpPr txBox="1">
            <a:spLocks noChangeAspect="1" noChangeArrowheads="1"/>
          </p:cNvSpPr>
          <p:nvPr/>
        </p:nvSpPr>
        <p:spPr bwMode="auto">
          <a:xfrm>
            <a:off x="1609726" y="1953419"/>
            <a:ext cx="171450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563" name="Text Box 757"/>
          <p:cNvSpPr txBox="1">
            <a:spLocks noChangeAspect="1" noChangeArrowheads="1"/>
          </p:cNvSpPr>
          <p:nvPr/>
        </p:nvSpPr>
        <p:spPr bwMode="auto">
          <a:xfrm>
            <a:off x="1781176" y="1953419"/>
            <a:ext cx="90487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64" name="Text Box 758"/>
          <p:cNvSpPr txBox="1">
            <a:spLocks noChangeAspect="1" noChangeArrowheads="1"/>
          </p:cNvSpPr>
          <p:nvPr/>
        </p:nvSpPr>
        <p:spPr bwMode="auto">
          <a:xfrm>
            <a:off x="2260601" y="1896269"/>
            <a:ext cx="104775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565" name="Text Box 759"/>
          <p:cNvSpPr txBox="1">
            <a:spLocks noChangeAspect="1" noChangeArrowheads="1"/>
          </p:cNvSpPr>
          <p:nvPr/>
        </p:nvSpPr>
        <p:spPr bwMode="auto">
          <a:xfrm>
            <a:off x="2941638" y="1953419"/>
            <a:ext cx="123825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n</a:t>
            </a:r>
          </a:p>
        </p:txBody>
      </p:sp>
      <p:sp>
        <p:nvSpPr>
          <p:cNvPr id="566" name="Text Box 760"/>
          <p:cNvSpPr txBox="1">
            <a:spLocks noChangeAspect="1" noChangeArrowheads="1"/>
          </p:cNvSpPr>
          <p:nvPr/>
        </p:nvSpPr>
        <p:spPr bwMode="auto">
          <a:xfrm>
            <a:off x="3440113" y="1896269"/>
            <a:ext cx="6191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567" name="Text Box 761"/>
          <p:cNvSpPr txBox="1">
            <a:spLocks noChangeAspect="1" noChangeArrowheads="1"/>
          </p:cNvSpPr>
          <p:nvPr/>
        </p:nvSpPr>
        <p:spPr bwMode="auto">
          <a:xfrm>
            <a:off x="3502026" y="1953419"/>
            <a:ext cx="103187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568" name="Text Box 762"/>
          <p:cNvSpPr txBox="1">
            <a:spLocks noChangeAspect="1" noChangeArrowheads="1"/>
          </p:cNvSpPr>
          <p:nvPr/>
        </p:nvSpPr>
        <p:spPr bwMode="auto">
          <a:xfrm>
            <a:off x="3605213" y="1953419"/>
            <a:ext cx="114300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569" name="Text Box 763"/>
          <p:cNvSpPr txBox="1">
            <a:spLocks noChangeAspect="1" noChangeArrowheads="1"/>
          </p:cNvSpPr>
          <p:nvPr/>
        </p:nvSpPr>
        <p:spPr bwMode="auto">
          <a:xfrm>
            <a:off x="3719513" y="1953419"/>
            <a:ext cx="11271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570" name="Text Box 764"/>
          <p:cNvSpPr txBox="1">
            <a:spLocks noChangeAspect="1" noChangeArrowheads="1"/>
          </p:cNvSpPr>
          <p:nvPr/>
        </p:nvSpPr>
        <p:spPr bwMode="auto">
          <a:xfrm>
            <a:off x="3833813" y="1896269"/>
            <a:ext cx="1143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571" name="Text Box 779"/>
          <p:cNvSpPr txBox="1">
            <a:spLocks noChangeAspect="1" noChangeArrowheads="1"/>
          </p:cNvSpPr>
          <p:nvPr/>
        </p:nvSpPr>
        <p:spPr bwMode="auto">
          <a:xfrm>
            <a:off x="4320381" y="1897856"/>
            <a:ext cx="15398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572" name="Text Box 780"/>
          <p:cNvSpPr txBox="1">
            <a:spLocks noChangeAspect="1" noChangeArrowheads="1"/>
          </p:cNvSpPr>
          <p:nvPr/>
        </p:nvSpPr>
        <p:spPr bwMode="auto">
          <a:xfrm>
            <a:off x="4474369" y="1901031"/>
            <a:ext cx="587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573" name="Text Box 781"/>
          <p:cNvSpPr txBox="1">
            <a:spLocks noChangeAspect="1" noChangeArrowheads="1"/>
          </p:cNvSpPr>
          <p:nvPr/>
        </p:nvSpPr>
        <p:spPr bwMode="auto">
          <a:xfrm>
            <a:off x="4529931" y="1912144"/>
            <a:ext cx="80963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74" name="Text Box 782"/>
          <p:cNvSpPr txBox="1">
            <a:spLocks noChangeAspect="1" noChangeArrowheads="1"/>
          </p:cNvSpPr>
          <p:nvPr/>
        </p:nvSpPr>
        <p:spPr bwMode="auto">
          <a:xfrm>
            <a:off x="4610894" y="1953419"/>
            <a:ext cx="80962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575" name="Text Box 783"/>
          <p:cNvSpPr txBox="1">
            <a:spLocks noChangeAspect="1" noChangeArrowheads="1"/>
          </p:cNvSpPr>
          <p:nvPr/>
        </p:nvSpPr>
        <p:spPr bwMode="auto">
          <a:xfrm>
            <a:off x="4980781" y="1897856"/>
            <a:ext cx="1460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576" name="Text Box 784"/>
          <p:cNvSpPr txBox="1">
            <a:spLocks noChangeAspect="1" noChangeArrowheads="1"/>
          </p:cNvSpPr>
          <p:nvPr/>
        </p:nvSpPr>
        <p:spPr bwMode="auto">
          <a:xfrm>
            <a:off x="5126831" y="1953419"/>
            <a:ext cx="904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77" name="Text Box 785"/>
          <p:cNvSpPr txBox="1">
            <a:spLocks noChangeAspect="1" noChangeArrowheads="1"/>
          </p:cNvSpPr>
          <p:nvPr/>
        </p:nvSpPr>
        <p:spPr bwMode="auto">
          <a:xfrm>
            <a:off x="5218906" y="1953419"/>
            <a:ext cx="79375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578" name="Text Box 786"/>
          <p:cNvSpPr txBox="1">
            <a:spLocks noChangeAspect="1" noChangeArrowheads="1"/>
          </p:cNvSpPr>
          <p:nvPr/>
        </p:nvSpPr>
        <p:spPr bwMode="auto">
          <a:xfrm>
            <a:off x="5298281" y="1912144"/>
            <a:ext cx="80963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79" name="Text Box 787"/>
          <p:cNvSpPr txBox="1">
            <a:spLocks noChangeAspect="1" noChangeArrowheads="1"/>
          </p:cNvSpPr>
          <p:nvPr/>
        </p:nvSpPr>
        <p:spPr bwMode="auto">
          <a:xfrm>
            <a:off x="5379244" y="1953419"/>
            <a:ext cx="68262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580" name="Text Box 788"/>
          <p:cNvSpPr txBox="1">
            <a:spLocks noChangeAspect="1" noChangeArrowheads="1"/>
          </p:cNvSpPr>
          <p:nvPr/>
        </p:nvSpPr>
        <p:spPr bwMode="auto">
          <a:xfrm>
            <a:off x="5447506" y="1953419"/>
            <a:ext cx="1031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581" name="Text Box 789"/>
          <p:cNvSpPr txBox="1">
            <a:spLocks noChangeAspect="1" noChangeArrowheads="1"/>
          </p:cNvSpPr>
          <p:nvPr/>
        </p:nvSpPr>
        <p:spPr bwMode="auto">
          <a:xfrm>
            <a:off x="5550694" y="1896269"/>
            <a:ext cx="61912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582" name="Text Box 790"/>
          <p:cNvSpPr txBox="1">
            <a:spLocks noChangeAspect="1" noChangeArrowheads="1"/>
          </p:cNvSpPr>
          <p:nvPr/>
        </p:nvSpPr>
        <p:spPr bwMode="auto">
          <a:xfrm>
            <a:off x="5612606" y="1953419"/>
            <a:ext cx="6826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583" name="Text Box 791"/>
          <p:cNvSpPr txBox="1">
            <a:spLocks noChangeAspect="1" noChangeArrowheads="1"/>
          </p:cNvSpPr>
          <p:nvPr/>
        </p:nvSpPr>
        <p:spPr bwMode="auto">
          <a:xfrm>
            <a:off x="5680869" y="1905794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584" name="Text Box 792"/>
          <p:cNvSpPr txBox="1">
            <a:spLocks noChangeAspect="1" noChangeArrowheads="1"/>
          </p:cNvSpPr>
          <p:nvPr/>
        </p:nvSpPr>
        <p:spPr bwMode="auto">
          <a:xfrm>
            <a:off x="5784056" y="1905794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85" name="Text Box 793"/>
          <p:cNvSpPr txBox="1">
            <a:spLocks noChangeAspect="1" noChangeArrowheads="1"/>
          </p:cNvSpPr>
          <p:nvPr/>
        </p:nvSpPr>
        <p:spPr bwMode="auto">
          <a:xfrm>
            <a:off x="6176169" y="1897856"/>
            <a:ext cx="1524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586" name="Text Box 794"/>
          <p:cNvSpPr txBox="1">
            <a:spLocks noChangeAspect="1" noChangeArrowheads="1"/>
          </p:cNvSpPr>
          <p:nvPr/>
        </p:nvSpPr>
        <p:spPr bwMode="auto">
          <a:xfrm>
            <a:off x="6328569" y="1901031"/>
            <a:ext cx="5873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587" name="Text Box 795"/>
          <p:cNvSpPr txBox="1">
            <a:spLocks noChangeAspect="1" noChangeArrowheads="1"/>
          </p:cNvSpPr>
          <p:nvPr/>
        </p:nvSpPr>
        <p:spPr bwMode="auto">
          <a:xfrm>
            <a:off x="6387306" y="1912144"/>
            <a:ext cx="793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88" name="Text Box 796"/>
          <p:cNvSpPr txBox="1">
            <a:spLocks noChangeAspect="1" noChangeArrowheads="1"/>
          </p:cNvSpPr>
          <p:nvPr/>
        </p:nvSpPr>
        <p:spPr bwMode="auto">
          <a:xfrm>
            <a:off x="6466681" y="1953419"/>
            <a:ext cx="8096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589" name="Text Box 797"/>
          <p:cNvSpPr txBox="1">
            <a:spLocks noChangeAspect="1" noChangeArrowheads="1"/>
          </p:cNvSpPr>
          <p:nvPr/>
        </p:nvSpPr>
        <p:spPr bwMode="auto">
          <a:xfrm>
            <a:off x="6836569" y="1897856"/>
            <a:ext cx="1460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590" name="Text Box 798"/>
          <p:cNvSpPr txBox="1">
            <a:spLocks noChangeAspect="1" noChangeArrowheads="1"/>
          </p:cNvSpPr>
          <p:nvPr/>
        </p:nvSpPr>
        <p:spPr bwMode="auto">
          <a:xfrm>
            <a:off x="6982619" y="1953419"/>
            <a:ext cx="90487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91" name="Text Box 799"/>
          <p:cNvSpPr txBox="1">
            <a:spLocks noChangeAspect="1" noChangeArrowheads="1"/>
          </p:cNvSpPr>
          <p:nvPr/>
        </p:nvSpPr>
        <p:spPr bwMode="auto">
          <a:xfrm>
            <a:off x="7073106" y="1953419"/>
            <a:ext cx="8096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592" name="Text Box 800"/>
          <p:cNvSpPr txBox="1">
            <a:spLocks noChangeAspect="1" noChangeArrowheads="1"/>
          </p:cNvSpPr>
          <p:nvPr/>
        </p:nvSpPr>
        <p:spPr bwMode="auto">
          <a:xfrm>
            <a:off x="7155656" y="1912144"/>
            <a:ext cx="79375" cy="13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93" name="Text Box 801"/>
          <p:cNvSpPr txBox="1">
            <a:spLocks noChangeAspect="1" noChangeArrowheads="1"/>
          </p:cNvSpPr>
          <p:nvPr/>
        </p:nvSpPr>
        <p:spPr bwMode="auto">
          <a:xfrm>
            <a:off x="7235031" y="1953419"/>
            <a:ext cx="68263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594" name="Text Box 802"/>
          <p:cNvSpPr txBox="1">
            <a:spLocks noChangeAspect="1" noChangeArrowheads="1"/>
          </p:cNvSpPr>
          <p:nvPr/>
        </p:nvSpPr>
        <p:spPr bwMode="auto">
          <a:xfrm>
            <a:off x="7303294" y="1953419"/>
            <a:ext cx="103187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595" name="Text Box 803"/>
          <p:cNvSpPr txBox="1">
            <a:spLocks noChangeAspect="1" noChangeArrowheads="1"/>
          </p:cNvSpPr>
          <p:nvPr/>
        </p:nvSpPr>
        <p:spPr bwMode="auto">
          <a:xfrm>
            <a:off x="7404894" y="1896269"/>
            <a:ext cx="6350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596" name="Text Box 804"/>
          <p:cNvSpPr txBox="1">
            <a:spLocks noChangeAspect="1" noChangeArrowheads="1"/>
          </p:cNvSpPr>
          <p:nvPr/>
        </p:nvSpPr>
        <p:spPr bwMode="auto">
          <a:xfrm>
            <a:off x="7468394" y="1953419"/>
            <a:ext cx="66675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597" name="Text Box 805"/>
          <p:cNvSpPr txBox="1">
            <a:spLocks noChangeAspect="1" noChangeArrowheads="1"/>
          </p:cNvSpPr>
          <p:nvPr/>
        </p:nvSpPr>
        <p:spPr bwMode="auto">
          <a:xfrm>
            <a:off x="7538244" y="1905794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598" name="Text Box 806"/>
          <p:cNvSpPr txBox="1">
            <a:spLocks noChangeAspect="1" noChangeArrowheads="1"/>
          </p:cNvSpPr>
          <p:nvPr/>
        </p:nvSpPr>
        <p:spPr bwMode="auto">
          <a:xfrm>
            <a:off x="7638256" y="1905794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599" name="Line 807"/>
          <p:cNvSpPr>
            <a:spLocks noChangeAspect="1" noChangeShapeType="1"/>
          </p:cNvSpPr>
          <p:nvPr/>
        </p:nvSpPr>
        <p:spPr bwMode="auto">
          <a:xfrm>
            <a:off x="1173163" y="1908969"/>
            <a:ext cx="6692900" cy="0"/>
          </a:xfrm>
          <a:prstGeom prst="line">
            <a:avLst/>
          </a:prstGeom>
          <a:noFill/>
          <a:ln w="878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0" name="Text Box 808"/>
          <p:cNvSpPr txBox="1">
            <a:spLocks noChangeAspect="1" noChangeArrowheads="1"/>
          </p:cNvSpPr>
          <p:nvPr/>
        </p:nvSpPr>
        <p:spPr bwMode="auto">
          <a:xfrm>
            <a:off x="1317626" y="2169319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01" name="Text Box 809"/>
          <p:cNvSpPr txBox="1">
            <a:spLocks noChangeAspect="1" noChangeArrowheads="1"/>
          </p:cNvSpPr>
          <p:nvPr/>
        </p:nvSpPr>
        <p:spPr bwMode="auto">
          <a:xfrm>
            <a:off x="1433513" y="2223294"/>
            <a:ext cx="1031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02" name="Text Box 810"/>
          <p:cNvSpPr txBox="1">
            <a:spLocks noChangeAspect="1" noChangeArrowheads="1"/>
          </p:cNvSpPr>
          <p:nvPr/>
        </p:nvSpPr>
        <p:spPr bwMode="auto">
          <a:xfrm>
            <a:off x="1535113" y="2166144"/>
            <a:ext cx="11271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603" name="Text Box 811"/>
          <p:cNvSpPr txBox="1">
            <a:spLocks noChangeAspect="1" noChangeArrowheads="1"/>
          </p:cNvSpPr>
          <p:nvPr/>
        </p:nvSpPr>
        <p:spPr bwMode="auto">
          <a:xfrm>
            <a:off x="1655763" y="2223294"/>
            <a:ext cx="101600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04" name="Text Box 812"/>
          <p:cNvSpPr txBox="1">
            <a:spLocks noChangeAspect="1" noChangeArrowheads="1"/>
          </p:cNvSpPr>
          <p:nvPr/>
        </p:nvSpPr>
        <p:spPr bwMode="auto">
          <a:xfrm>
            <a:off x="1757363" y="2166144"/>
            <a:ext cx="58738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605" name="Text Box 813"/>
          <p:cNvSpPr txBox="1">
            <a:spLocks noChangeAspect="1" noChangeArrowheads="1"/>
          </p:cNvSpPr>
          <p:nvPr/>
        </p:nvSpPr>
        <p:spPr bwMode="auto">
          <a:xfrm>
            <a:off x="1814513" y="2166144"/>
            <a:ext cx="5715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606" name="Text Box 814"/>
          <p:cNvSpPr txBox="1">
            <a:spLocks noChangeAspect="1" noChangeArrowheads="1"/>
          </p:cNvSpPr>
          <p:nvPr/>
        </p:nvSpPr>
        <p:spPr bwMode="auto">
          <a:xfrm>
            <a:off x="2263776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607" name="Text Box 815"/>
          <p:cNvSpPr txBox="1">
            <a:spLocks noChangeAspect="1" noChangeArrowheads="1"/>
          </p:cNvSpPr>
          <p:nvPr/>
        </p:nvSpPr>
        <p:spPr bwMode="auto">
          <a:xfrm>
            <a:off x="2759076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08" name="Text Box 816"/>
          <p:cNvSpPr txBox="1">
            <a:spLocks noChangeAspect="1" noChangeArrowheads="1"/>
          </p:cNvSpPr>
          <p:nvPr/>
        </p:nvSpPr>
        <p:spPr bwMode="auto">
          <a:xfrm>
            <a:off x="2862263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609" name="Text Box 817"/>
          <p:cNvSpPr txBox="1">
            <a:spLocks noChangeAspect="1" noChangeArrowheads="1"/>
          </p:cNvSpPr>
          <p:nvPr/>
        </p:nvSpPr>
        <p:spPr bwMode="auto">
          <a:xfrm>
            <a:off x="2965451" y="21772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610" name="Text Box 818"/>
          <p:cNvSpPr txBox="1">
            <a:spLocks noChangeAspect="1" noChangeArrowheads="1"/>
          </p:cNvSpPr>
          <p:nvPr/>
        </p:nvSpPr>
        <p:spPr bwMode="auto">
          <a:xfrm>
            <a:off x="3408363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11" name="Text Box 819"/>
          <p:cNvSpPr txBox="1">
            <a:spLocks noChangeAspect="1" noChangeArrowheads="1"/>
          </p:cNvSpPr>
          <p:nvPr/>
        </p:nvSpPr>
        <p:spPr bwMode="auto">
          <a:xfrm>
            <a:off x="3511551" y="2293144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12" name="Text Box 820"/>
          <p:cNvSpPr txBox="1">
            <a:spLocks noChangeAspect="1" noChangeArrowheads="1"/>
          </p:cNvSpPr>
          <p:nvPr/>
        </p:nvSpPr>
        <p:spPr bwMode="auto">
          <a:xfrm>
            <a:off x="3568701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13" name="Text Box 821"/>
          <p:cNvSpPr txBox="1">
            <a:spLocks noChangeAspect="1" noChangeArrowheads="1"/>
          </p:cNvSpPr>
          <p:nvPr/>
        </p:nvSpPr>
        <p:spPr bwMode="auto">
          <a:xfrm>
            <a:off x="3671888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14" name="Text Box 822"/>
          <p:cNvSpPr txBox="1">
            <a:spLocks noChangeAspect="1" noChangeArrowheads="1"/>
          </p:cNvSpPr>
          <p:nvPr/>
        </p:nvSpPr>
        <p:spPr bwMode="auto">
          <a:xfrm>
            <a:off x="3773488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15" name="Text Box 823"/>
          <p:cNvSpPr txBox="1">
            <a:spLocks noChangeAspect="1" noChangeArrowheads="1"/>
          </p:cNvSpPr>
          <p:nvPr/>
        </p:nvSpPr>
        <p:spPr bwMode="auto">
          <a:xfrm>
            <a:off x="3876676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616" name="Text Box 831"/>
          <p:cNvSpPr txBox="1">
            <a:spLocks noChangeAspect="1" noChangeArrowheads="1"/>
          </p:cNvSpPr>
          <p:nvPr/>
        </p:nvSpPr>
        <p:spPr bwMode="auto">
          <a:xfrm>
            <a:off x="4487069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617" name="Text Box 832"/>
          <p:cNvSpPr txBox="1">
            <a:spLocks noChangeAspect="1" noChangeArrowheads="1"/>
          </p:cNvSpPr>
          <p:nvPr/>
        </p:nvSpPr>
        <p:spPr bwMode="auto">
          <a:xfrm>
            <a:off x="4590256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18" name="Text Box 833"/>
          <p:cNvSpPr txBox="1">
            <a:spLocks noChangeAspect="1" noChangeArrowheads="1"/>
          </p:cNvSpPr>
          <p:nvPr/>
        </p:nvSpPr>
        <p:spPr bwMode="auto">
          <a:xfrm>
            <a:off x="5315744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19" name="Text Box 834"/>
          <p:cNvSpPr txBox="1">
            <a:spLocks noChangeAspect="1" noChangeArrowheads="1"/>
          </p:cNvSpPr>
          <p:nvPr/>
        </p:nvSpPr>
        <p:spPr bwMode="auto">
          <a:xfrm>
            <a:off x="5418931" y="22931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20" name="Text Box 835"/>
          <p:cNvSpPr txBox="1">
            <a:spLocks noChangeAspect="1" noChangeArrowheads="1"/>
          </p:cNvSpPr>
          <p:nvPr/>
        </p:nvSpPr>
        <p:spPr bwMode="auto">
          <a:xfrm>
            <a:off x="5476081" y="21772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21" name="Text Box 836"/>
          <p:cNvSpPr txBox="1">
            <a:spLocks noChangeAspect="1" noChangeArrowheads="1"/>
          </p:cNvSpPr>
          <p:nvPr/>
        </p:nvSpPr>
        <p:spPr bwMode="auto">
          <a:xfrm>
            <a:off x="5577681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22" name="Text Box 837"/>
          <p:cNvSpPr txBox="1">
            <a:spLocks noChangeAspect="1" noChangeArrowheads="1"/>
          </p:cNvSpPr>
          <p:nvPr/>
        </p:nvSpPr>
        <p:spPr bwMode="auto">
          <a:xfrm>
            <a:off x="5680869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23" name="Text Box 838"/>
          <p:cNvSpPr txBox="1">
            <a:spLocks noChangeAspect="1" noChangeArrowheads="1"/>
          </p:cNvSpPr>
          <p:nvPr/>
        </p:nvSpPr>
        <p:spPr bwMode="auto">
          <a:xfrm>
            <a:off x="5784056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624" name="Text Box 839"/>
          <p:cNvSpPr txBox="1">
            <a:spLocks noChangeAspect="1" noChangeArrowheads="1"/>
          </p:cNvSpPr>
          <p:nvPr/>
        </p:nvSpPr>
        <p:spPr bwMode="auto">
          <a:xfrm>
            <a:off x="6176169" y="21772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25" name="Text Box 840"/>
          <p:cNvSpPr txBox="1">
            <a:spLocks noChangeAspect="1" noChangeArrowheads="1"/>
          </p:cNvSpPr>
          <p:nvPr/>
        </p:nvSpPr>
        <p:spPr bwMode="auto">
          <a:xfrm>
            <a:off x="6836569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26" name="Text Box 841"/>
          <p:cNvSpPr txBox="1">
            <a:spLocks noChangeAspect="1" noChangeArrowheads="1"/>
          </p:cNvSpPr>
          <p:nvPr/>
        </p:nvSpPr>
        <p:spPr bwMode="auto">
          <a:xfrm>
            <a:off x="6939756" y="22931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27" name="Text Box 842"/>
          <p:cNvSpPr txBox="1">
            <a:spLocks noChangeAspect="1" noChangeArrowheads="1"/>
          </p:cNvSpPr>
          <p:nvPr/>
        </p:nvSpPr>
        <p:spPr bwMode="auto">
          <a:xfrm>
            <a:off x="6996906" y="21772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28" name="Text Box 843"/>
          <p:cNvSpPr txBox="1">
            <a:spLocks noChangeAspect="1" noChangeArrowheads="1"/>
          </p:cNvSpPr>
          <p:nvPr/>
        </p:nvSpPr>
        <p:spPr bwMode="auto">
          <a:xfrm>
            <a:off x="7098506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29" name="Text Box 844"/>
          <p:cNvSpPr txBox="1">
            <a:spLocks noChangeAspect="1" noChangeArrowheads="1"/>
          </p:cNvSpPr>
          <p:nvPr/>
        </p:nvSpPr>
        <p:spPr bwMode="auto">
          <a:xfrm>
            <a:off x="7201694" y="21772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30" name="Text Box 845"/>
          <p:cNvSpPr txBox="1">
            <a:spLocks noChangeAspect="1" noChangeArrowheads="1"/>
          </p:cNvSpPr>
          <p:nvPr/>
        </p:nvSpPr>
        <p:spPr bwMode="auto">
          <a:xfrm>
            <a:off x="7304881" y="21772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631" name="Text Box 846"/>
          <p:cNvSpPr txBox="1">
            <a:spLocks noChangeAspect="1" noChangeArrowheads="1"/>
          </p:cNvSpPr>
          <p:nvPr/>
        </p:nvSpPr>
        <p:spPr bwMode="auto">
          <a:xfrm>
            <a:off x="1317626" y="2426494"/>
            <a:ext cx="1143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32" name="Text Box 847"/>
          <p:cNvSpPr txBox="1">
            <a:spLocks noChangeAspect="1" noChangeArrowheads="1"/>
          </p:cNvSpPr>
          <p:nvPr/>
        </p:nvSpPr>
        <p:spPr bwMode="auto">
          <a:xfrm>
            <a:off x="1433513" y="248205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33" name="Text Box 848"/>
          <p:cNvSpPr txBox="1">
            <a:spLocks noChangeAspect="1" noChangeArrowheads="1"/>
          </p:cNvSpPr>
          <p:nvPr/>
        </p:nvSpPr>
        <p:spPr bwMode="auto">
          <a:xfrm>
            <a:off x="1535113" y="2424906"/>
            <a:ext cx="1127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634" name="Text Box 849"/>
          <p:cNvSpPr txBox="1">
            <a:spLocks noChangeAspect="1" noChangeArrowheads="1"/>
          </p:cNvSpPr>
          <p:nvPr/>
        </p:nvSpPr>
        <p:spPr bwMode="auto">
          <a:xfrm>
            <a:off x="1655763" y="2482056"/>
            <a:ext cx="1016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35" name="Text Box 850"/>
          <p:cNvSpPr txBox="1">
            <a:spLocks noChangeAspect="1" noChangeArrowheads="1"/>
          </p:cNvSpPr>
          <p:nvPr/>
        </p:nvSpPr>
        <p:spPr bwMode="auto">
          <a:xfrm>
            <a:off x="1757363" y="2424906"/>
            <a:ext cx="587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636" name="Text Box 851"/>
          <p:cNvSpPr txBox="1">
            <a:spLocks noChangeAspect="1" noChangeArrowheads="1"/>
          </p:cNvSpPr>
          <p:nvPr/>
        </p:nvSpPr>
        <p:spPr bwMode="auto">
          <a:xfrm>
            <a:off x="1814513" y="2424906"/>
            <a:ext cx="571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637" name="Text Box 852"/>
          <p:cNvSpPr txBox="1">
            <a:spLocks noChangeAspect="1" noChangeArrowheads="1"/>
          </p:cNvSpPr>
          <p:nvPr/>
        </p:nvSpPr>
        <p:spPr bwMode="auto">
          <a:xfrm>
            <a:off x="2263776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638" name="Text Box 853"/>
          <p:cNvSpPr txBox="1">
            <a:spLocks noChangeAspect="1" noChangeArrowheads="1"/>
          </p:cNvSpPr>
          <p:nvPr/>
        </p:nvSpPr>
        <p:spPr bwMode="auto">
          <a:xfrm>
            <a:off x="2759076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639" name="Text Box 854"/>
          <p:cNvSpPr txBox="1">
            <a:spLocks noChangeAspect="1" noChangeArrowheads="1"/>
          </p:cNvSpPr>
          <p:nvPr/>
        </p:nvSpPr>
        <p:spPr bwMode="auto">
          <a:xfrm>
            <a:off x="2862263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40" name="Text Box 855"/>
          <p:cNvSpPr txBox="1">
            <a:spLocks noChangeAspect="1" noChangeArrowheads="1"/>
          </p:cNvSpPr>
          <p:nvPr/>
        </p:nvSpPr>
        <p:spPr bwMode="auto">
          <a:xfrm>
            <a:off x="2965451" y="243443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41" name="Text Box 856"/>
          <p:cNvSpPr txBox="1">
            <a:spLocks noChangeAspect="1" noChangeArrowheads="1"/>
          </p:cNvSpPr>
          <p:nvPr/>
        </p:nvSpPr>
        <p:spPr bwMode="auto">
          <a:xfrm>
            <a:off x="3408363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42" name="Text Box 857"/>
          <p:cNvSpPr txBox="1">
            <a:spLocks noChangeAspect="1" noChangeArrowheads="1"/>
          </p:cNvSpPr>
          <p:nvPr/>
        </p:nvSpPr>
        <p:spPr bwMode="auto">
          <a:xfrm>
            <a:off x="3511551" y="2551906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43" name="Text Box 858"/>
          <p:cNvSpPr txBox="1">
            <a:spLocks noChangeAspect="1" noChangeArrowheads="1"/>
          </p:cNvSpPr>
          <p:nvPr/>
        </p:nvSpPr>
        <p:spPr bwMode="auto">
          <a:xfrm>
            <a:off x="3568701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44" name="Text Box 859"/>
          <p:cNvSpPr txBox="1">
            <a:spLocks noChangeAspect="1" noChangeArrowheads="1"/>
          </p:cNvSpPr>
          <p:nvPr/>
        </p:nvSpPr>
        <p:spPr bwMode="auto">
          <a:xfrm>
            <a:off x="3671888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645" name="Text Box 860"/>
          <p:cNvSpPr txBox="1">
            <a:spLocks noChangeAspect="1" noChangeArrowheads="1"/>
          </p:cNvSpPr>
          <p:nvPr/>
        </p:nvSpPr>
        <p:spPr bwMode="auto">
          <a:xfrm>
            <a:off x="3773488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646" name="Text Box 861"/>
          <p:cNvSpPr txBox="1">
            <a:spLocks noChangeAspect="1" noChangeArrowheads="1"/>
          </p:cNvSpPr>
          <p:nvPr/>
        </p:nvSpPr>
        <p:spPr bwMode="auto">
          <a:xfrm>
            <a:off x="3876676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47" name="Text Box 869"/>
          <p:cNvSpPr txBox="1">
            <a:spLocks noChangeAspect="1" noChangeArrowheads="1"/>
          </p:cNvSpPr>
          <p:nvPr/>
        </p:nvSpPr>
        <p:spPr bwMode="auto">
          <a:xfrm>
            <a:off x="4487069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48" name="Text Box 870"/>
          <p:cNvSpPr txBox="1">
            <a:spLocks noChangeAspect="1" noChangeArrowheads="1"/>
          </p:cNvSpPr>
          <p:nvPr/>
        </p:nvSpPr>
        <p:spPr bwMode="auto">
          <a:xfrm>
            <a:off x="4590256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649" name="Text Box 871"/>
          <p:cNvSpPr txBox="1">
            <a:spLocks noChangeAspect="1" noChangeArrowheads="1"/>
          </p:cNvSpPr>
          <p:nvPr/>
        </p:nvSpPr>
        <p:spPr bwMode="auto">
          <a:xfrm>
            <a:off x="5315744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50" name="Text Box 872"/>
          <p:cNvSpPr txBox="1">
            <a:spLocks noChangeAspect="1" noChangeArrowheads="1"/>
          </p:cNvSpPr>
          <p:nvPr/>
        </p:nvSpPr>
        <p:spPr bwMode="auto">
          <a:xfrm>
            <a:off x="5418931" y="255190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51" name="Text Box 873"/>
          <p:cNvSpPr txBox="1">
            <a:spLocks noChangeAspect="1" noChangeArrowheads="1"/>
          </p:cNvSpPr>
          <p:nvPr/>
        </p:nvSpPr>
        <p:spPr bwMode="auto">
          <a:xfrm>
            <a:off x="5476081" y="243443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52" name="Text Box 874"/>
          <p:cNvSpPr txBox="1">
            <a:spLocks noChangeAspect="1" noChangeArrowheads="1"/>
          </p:cNvSpPr>
          <p:nvPr/>
        </p:nvSpPr>
        <p:spPr bwMode="auto">
          <a:xfrm>
            <a:off x="5577681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653" name="Text Box 875"/>
          <p:cNvSpPr txBox="1">
            <a:spLocks noChangeAspect="1" noChangeArrowheads="1"/>
          </p:cNvSpPr>
          <p:nvPr/>
        </p:nvSpPr>
        <p:spPr bwMode="auto">
          <a:xfrm>
            <a:off x="5680869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654" name="Text Box 876"/>
          <p:cNvSpPr txBox="1">
            <a:spLocks noChangeAspect="1" noChangeArrowheads="1"/>
          </p:cNvSpPr>
          <p:nvPr/>
        </p:nvSpPr>
        <p:spPr bwMode="auto">
          <a:xfrm>
            <a:off x="5784056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55" name="Text Box 877"/>
          <p:cNvSpPr txBox="1">
            <a:spLocks noChangeAspect="1" noChangeArrowheads="1"/>
          </p:cNvSpPr>
          <p:nvPr/>
        </p:nvSpPr>
        <p:spPr bwMode="auto">
          <a:xfrm>
            <a:off x="6176169" y="243443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56" name="Text Box 878"/>
          <p:cNvSpPr txBox="1">
            <a:spLocks noChangeAspect="1" noChangeArrowheads="1"/>
          </p:cNvSpPr>
          <p:nvPr/>
        </p:nvSpPr>
        <p:spPr bwMode="auto">
          <a:xfrm>
            <a:off x="6836569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57" name="Text Box 879"/>
          <p:cNvSpPr txBox="1">
            <a:spLocks noChangeAspect="1" noChangeArrowheads="1"/>
          </p:cNvSpPr>
          <p:nvPr/>
        </p:nvSpPr>
        <p:spPr bwMode="auto">
          <a:xfrm>
            <a:off x="6939756" y="255190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58" name="Text Box 880"/>
          <p:cNvSpPr txBox="1">
            <a:spLocks noChangeAspect="1" noChangeArrowheads="1"/>
          </p:cNvSpPr>
          <p:nvPr/>
        </p:nvSpPr>
        <p:spPr bwMode="auto">
          <a:xfrm>
            <a:off x="6996906" y="243443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59" name="Text Box 881"/>
          <p:cNvSpPr txBox="1">
            <a:spLocks noChangeAspect="1" noChangeArrowheads="1"/>
          </p:cNvSpPr>
          <p:nvPr/>
        </p:nvSpPr>
        <p:spPr bwMode="auto">
          <a:xfrm>
            <a:off x="7098506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660" name="Text Box 882"/>
          <p:cNvSpPr txBox="1">
            <a:spLocks noChangeAspect="1" noChangeArrowheads="1"/>
          </p:cNvSpPr>
          <p:nvPr/>
        </p:nvSpPr>
        <p:spPr bwMode="auto">
          <a:xfrm>
            <a:off x="7201694" y="243443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661" name="Text Box 883"/>
          <p:cNvSpPr txBox="1">
            <a:spLocks noChangeAspect="1" noChangeArrowheads="1"/>
          </p:cNvSpPr>
          <p:nvPr/>
        </p:nvSpPr>
        <p:spPr bwMode="auto">
          <a:xfrm>
            <a:off x="7304881" y="243443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662" name="Text Box 884"/>
          <p:cNvSpPr txBox="1">
            <a:spLocks noChangeAspect="1" noChangeArrowheads="1"/>
          </p:cNvSpPr>
          <p:nvPr/>
        </p:nvSpPr>
        <p:spPr bwMode="auto">
          <a:xfrm>
            <a:off x="1317626" y="2686844"/>
            <a:ext cx="1143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63" name="Text Box 885"/>
          <p:cNvSpPr txBox="1">
            <a:spLocks noChangeAspect="1" noChangeArrowheads="1"/>
          </p:cNvSpPr>
          <p:nvPr/>
        </p:nvSpPr>
        <p:spPr bwMode="auto">
          <a:xfrm>
            <a:off x="1433513" y="274240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64" name="Text Box 886"/>
          <p:cNvSpPr txBox="1">
            <a:spLocks noChangeAspect="1" noChangeArrowheads="1"/>
          </p:cNvSpPr>
          <p:nvPr/>
        </p:nvSpPr>
        <p:spPr bwMode="auto">
          <a:xfrm>
            <a:off x="1535113" y="2685256"/>
            <a:ext cx="1127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665" name="Text Box 887"/>
          <p:cNvSpPr txBox="1">
            <a:spLocks noChangeAspect="1" noChangeArrowheads="1"/>
          </p:cNvSpPr>
          <p:nvPr/>
        </p:nvSpPr>
        <p:spPr bwMode="auto">
          <a:xfrm>
            <a:off x="1655763" y="2742406"/>
            <a:ext cx="1016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66" name="Text Box 888"/>
          <p:cNvSpPr txBox="1">
            <a:spLocks noChangeAspect="1" noChangeArrowheads="1"/>
          </p:cNvSpPr>
          <p:nvPr/>
        </p:nvSpPr>
        <p:spPr bwMode="auto">
          <a:xfrm>
            <a:off x="1757363" y="2685256"/>
            <a:ext cx="587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667" name="Text Box 889"/>
          <p:cNvSpPr txBox="1">
            <a:spLocks noChangeAspect="1" noChangeArrowheads="1"/>
          </p:cNvSpPr>
          <p:nvPr/>
        </p:nvSpPr>
        <p:spPr bwMode="auto">
          <a:xfrm>
            <a:off x="1814513" y="2685256"/>
            <a:ext cx="571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668" name="Text Box 890"/>
          <p:cNvSpPr txBox="1">
            <a:spLocks noChangeAspect="1" noChangeArrowheads="1"/>
          </p:cNvSpPr>
          <p:nvPr/>
        </p:nvSpPr>
        <p:spPr bwMode="auto">
          <a:xfrm>
            <a:off x="2263776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69" name="Text Box 891"/>
          <p:cNvSpPr txBox="1">
            <a:spLocks noChangeAspect="1" noChangeArrowheads="1"/>
          </p:cNvSpPr>
          <p:nvPr/>
        </p:nvSpPr>
        <p:spPr bwMode="auto">
          <a:xfrm>
            <a:off x="2759076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70" name="Text Box 892"/>
          <p:cNvSpPr txBox="1">
            <a:spLocks noChangeAspect="1" noChangeArrowheads="1"/>
          </p:cNvSpPr>
          <p:nvPr/>
        </p:nvSpPr>
        <p:spPr bwMode="auto">
          <a:xfrm>
            <a:off x="2862263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71" name="Text Box 893"/>
          <p:cNvSpPr txBox="1">
            <a:spLocks noChangeAspect="1" noChangeArrowheads="1"/>
          </p:cNvSpPr>
          <p:nvPr/>
        </p:nvSpPr>
        <p:spPr bwMode="auto">
          <a:xfrm>
            <a:off x="2965451" y="26947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72" name="Text Box 894"/>
          <p:cNvSpPr txBox="1">
            <a:spLocks noChangeAspect="1" noChangeArrowheads="1"/>
          </p:cNvSpPr>
          <p:nvPr/>
        </p:nvSpPr>
        <p:spPr bwMode="auto">
          <a:xfrm>
            <a:off x="3408363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73" name="Text Box 895"/>
          <p:cNvSpPr txBox="1">
            <a:spLocks noChangeAspect="1" noChangeArrowheads="1"/>
          </p:cNvSpPr>
          <p:nvPr/>
        </p:nvSpPr>
        <p:spPr bwMode="auto">
          <a:xfrm>
            <a:off x="3511551" y="2812256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74" name="Text Box 896"/>
          <p:cNvSpPr txBox="1">
            <a:spLocks noChangeAspect="1" noChangeArrowheads="1"/>
          </p:cNvSpPr>
          <p:nvPr/>
        </p:nvSpPr>
        <p:spPr bwMode="auto">
          <a:xfrm>
            <a:off x="3568701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75" name="Text Box 897"/>
          <p:cNvSpPr txBox="1">
            <a:spLocks noChangeAspect="1" noChangeArrowheads="1"/>
          </p:cNvSpPr>
          <p:nvPr/>
        </p:nvSpPr>
        <p:spPr bwMode="auto">
          <a:xfrm>
            <a:off x="3671888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76" name="Text Box 898"/>
          <p:cNvSpPr txBox="1">
            <a:spLocks noChangeAspect="1" noChangeArrowheads="1"/>
          </p:cNvSpPr>
          <p:nvPr/>
        </p:nvSpPr>
        <p:spPr bwMode="auto">
          <a:xfrm>
            <a:off x="3773488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77" name="Text Box 899"/>
          <p:cNvSpPr txBox="1">
            <a:spLocks noChangeAspect="1" noChangeArrowheads="1"/>
          </p:cNvSpPr>
          <p:nvPr/>
        </p:nvSpPr>
        <p:spPr bwMode="auto">
          <a:xfrm>
            <a:off x="3876676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78" name="Text Box 907"/>
          <p:cNvSpPr txBox="1">
            <a:spLocks noChangeAspect="1" noChangeArrowheads="1"/>
          </p:cNvSpPr>
          <p:nvPr/>
        </p:nvSpPr>
        <p:spPr bwMode="auto">
          <a:xfrm>
            <a:off x="4487069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679" name="Text Box 908"/>
          <p:cNvSpPr txBox="1">
            <a:spLocks noChangeAspect="1" noChangeArrowheads="1"/>
          </p:cNvSpPr>
          <p:nvPr/>
        </p:nvSpPr>
        <p:spPr bwMode="auto">
          <a:xfrm>
            <a:off x="4590256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680" name="Text Box 909"/>
          <p:cNvSpPr txBox="1">
            <a:spLocks noChangeAspect="1" noChangeArrowheads="1"/>
          </p:cNvSpPr>
          <p:nvPr/>
        </p:nvSpPr>
        <p:spPr bwMode="auto">
          <a:xfrm>
            <a:off x="5315744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81" name="Text Box 910"/>
          <p:cNvSpPr txBox="1">
            <a:spLocks noChangeAspect="1" noChangeArrowheads="1"/>
          </p:cNvSpPr>
          <p:nvPr/>
        </p:nvSpPr>
        <p:spPr bwMode="auto">
          <a:xfrm>
            <a:off x="5418931" y="28122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82" name="Text Box 911"/>
          <p:cNvSpPr txBox="1">
            <a:spLocks noChangeAspect="1" noChangeArrowheads="1"/>
          </p:cNvSpPr>
          <p:nvPr/>
        </p:nvSpPr>
        <p:spPr bwMode="auto">
          <a:xfrm>
            <a:off x="5476081" y="26947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83" name="Text Box 912"/>
          <p:cNvSpPr txBox="1">
            <a:spLocks noChangeAspect="1" noChangeArrowheads="1"/>
          </p:cNvSpPr>
          <p:nvPr/>
        </p:nvSpPr>
        <p:spPr bwMode="auto">
          <a:xfrm>
            <a:off x="5577681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84" name="Text Box 913"/>
          <p:cNvSpPr txBox="1">
            <a:spLocks noChangeAspect="1" noChangeArrowheads="1"/>
          </p:cNvSpPr>
          <p:nvPr/>
        </p:nvSpPr>
        <p:spPr bwMode="auto">
          <a:xfrm>
            <a:off x="5680869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85" name="Text Box 914"/>
          <p:cNvSpPr txBox="1">
            <a:spLocks noChangeAspect="1" noChangeArrowheads="1"/>
          </p:cNvSpPr>
          <p:nvPr/>
        </p:nvSpPr>
        <p:spPr bwMode="auto">
          <a:xfrm>
            <a:off x="5784056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86" name="Text Box 915"/>
          <p:cNvSpPr txBox="1">
            <a:spLocks noChangeAspect="1" noChangeArrowheads="1"/>
          </p:cNvSpPr>
          <p:nvPr/>
        </p:nvSpPr>
        <p:spPr bwMode="auto">
          <a:xfrm>
            <a:off x="6176169" y="26947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87" name="Text Box 916"/>
          <p:cNvSpPr txBox="1">
            <a:spLocks noChangeAspect="1" noChangeArrowheads="1"/>
          </p:cNvSpPr>
          <p:nvPr/>
        </p:nvSpPr>
        <p:spPr bwMode="auto">
          <a:xfrm>
            <a:off x="6836569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88" name="Text Box 917"/>
          <p:cNvSpPr txBox="1">
            <a:spLocks noChangeAspect="1" noChangeArrowheads="1"/>
          </p:cNvSpPr>
          <p:nvPr/>
        </p:nvSpPr>
        <p:spPr bwMode="auto">
          <a:xfrm>
            <a:off x="6939756" y="28122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689" name="Text Box 918"/>
          <p:cNvSpPr txBox="1">
            <a:spLocks noChangeAspect="1" noChangeArrowheads="1"/>
          </p:cNvSpPr>
          <p:nvPr/>
        </p:nvSpPr>
        <p:spPr bwMode="auto">
          <a:xfrm>
            <a:off x="6996906" y="26947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90" name="Text Box 919"/>
          <p:cNvSpPr txBox="1">
            <a:spLocks noChangeAspect="1" noChangeArrowheads="1"/>
          </p:cNvSpPr>
          <p:nvPr/>
        </p:nvSpPr>
        <p:spPr bwMode="auto">
          <a:xfrm>
            <a:off x="7098506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691" name="Text Box 920"/>
          <p:cNvSpPr txBox="1">
            <a:spLocks noChangeAspect="1" noChangeArrowheads="1"/>
          </p:cNvSpPr>
          <p:nvPr/>
        </p:nvSpPr>
        <p:spPr bwMode="auto">
          <a:xfrm>
            <a:off x="7201694" y="26947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692" name="Text Box 921"/>
          <p:cNvSpPr txBox="1">
            <a:spLocks noChangeAspect="1" noChangeArrowheads="1"/>
          </p:cNvSpPr>
          <p:nvPr/>
        </p:nvSpPr>
        <p:spPr bwMode="auto">
          <a:xfrm>
            <a:off x="7304881" y="26947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693" name="Text Box 922"/>
          <p:cNvSpPr txBox="1">
            <a:spLocks noChangeAspect="1" noChangeArrowheads="1"/>
          </p:cNvSpPr>
          <p:nvPr/>
        </p:nvSpPr>
        <p:spPr bwMode="auto">
          <a:xfrm>
            <a:off x="1317626" y="2945606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94" name="Text Box 923"/>
          <p:cNvSpPr txBox="1">
            <a:spLocks noChangeAspect="1" noChangeArrowheads="1"/>
          </p:cNvSpPr>
          <p:nvPr/>
        </p:nvSpPr>
        <p:spPr bwMode="auto">
          <a:xfrm>
            <a:off x="1433513" y="3001169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95" name="Text Box 924"/>
          <p:cNvSpPr txBox="1">
            <a:spLocks noChangeAspect="1" noChangeArrowheads="1"/>
          </p:cNvSpPr>
          <p:nvPr/>
        </p:nvSpPr>
        <p:spPr bwMode="auto">
          <a:xfrm>
            <a:off x="1535113" y="2944019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696" name="Text Box 925"/>
          <p:cNvSpPr txBox="1">
            <a:spLocks noChangeAspect="1" noChangeArrowheads="1"/>
          </p:cNvSpPr>
          <p:nvPr/>
        </p:nvSpPr>
        <p:spPr bwMode="auto">
          <a:xfrm>
            <a:off x="1655763" y="3001169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97" name="Text Box 926"/>
          <p:cNvSpPr txBox="1">
            <a:spLocks noChangeAspect="1" noChangeArrowheads="1"/>
          </p:cNvSpPr>
          <p:nvPr/>
        </p:nvSpPr>
        <p:spPr bwMode="auto">
          <a:xfrm>
            <a:off x="1757363" y="2944019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698" name="Text Box 927"/>
          <p:cNvSpPr txBox="1">
            <a:spLocks noChangeAspect="1" noChangeArrowheads="1"/>
          </p:cNvSpPr>
          <p:nvPr/>
        </p:nvSpPr>
        <p:spPr bwMode="auto">
          <a:xfrm>
            <a:off x="1814513" y="2944019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699" name="Text Box 928"/>
          <p:cNvSpPr txBox="1">
            <a:spLocks noChangeAspect="1" noChangeArrowheads="1"/>
          </p:cNvSpPr>
          <p:nvPr/>
        </p:nvSpPr>
        <p:spPr bwMode="auto">
          <a:xfrm>
            <a:off x="2263776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700" name="Text Box 929"/>
          <p:cNvSpPr txBox="1">
            <a:spLocks noChangeAspect="1" noChangeArrowheads="1"/>
          </p:cNvSpPr>
          <p:nvPr/>
        </p:nvSpPr>
        <p:spPr bwMode="auto">
          <a:xfrm>
            <a:off x="2759076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01" name="Text Box 930"/>
          <p:cNvSpPr txBox="1">
            <a:spLocks noChangeAspect="1" noChangeArrowheads="1"/>
          </p:cNvSpPr>
          <p:nvPr/>
        </p:nvSpPr>
        <p:spPr bwMode="auto">
          <a:xfrm>
            <a:off x="2862263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02" name="Text Box 931"/>
          <p:cNvSpPr txBox="1">
            <a:spLocks noChangeAspect="1" noChangeArrowheads="1"/>
          </p:cNvSpPr>
          <p:nvPr/>
        </p:nvSpPr>
        <p:spPr bwMode="auto">
          <a:xfrm>
            <a:off x="2965451" y="295354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03" name="Text Box 932"/>
          <p:cNvSpPr txBox="1">
            <a:spLocks noChangeAspect="1" noChangeArrowheads="1"/>
          </p:cNvSpPr>
          <p:nvPr/>
        </p:nvSpPr>
        <p:spPr bwMode="auto">
          <a:xfrm>
            <a:off x="3408363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04" name="Text Box 933"/>
          <p:cNvSpPr txBox="1">
            <a:spLocks noChangeAspect="1" noChangeArrowheads="1"/>
          </p:cNvSpPr>
          <p:nvPr/>
        </p:nvSpPr>
        <p:spPr bwMode="auto">
          <a:xfrm>
            <a:off x="3511551" y="3069431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05" name="Text Box 934"/>
          <p:cNvSpPr txBox="1">
            <a:spLocks noChangeAspect="1" noChangeArrowheads="1"/>
          </p:cNvSpPr>
          <p:nvPr/>
        </p:nvSpPr>
        <p:spPr bwMode="auto">
          <a:xfrm>
            <a:off x="3568701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06" name="Text Box 935"/>
          <p:cNvSpPr txBox="1">
            <a:spLocks noChangeAspect="1" noChangeArrowheads="1"/>
          </p:cNvSpPr>
          <p:nvPr/>
        </p:nvSpPr>
        <p:spPr bwMode="auto">
          <a:xfrm>
            <a:off x="3671888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707" name="Text Box 936"/>
          <p:cNvSpPr txBox="1">
            <a:spLocks noChangeAspect="1" noChangeArrowheads="1"/>
          </p:cNvSpPr>
          <p:nvPr/>
        </p:nvSpPr>
        <p:spPr bwMode="auto">
          <a:xfrm>
            <a:off x="3773488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08" name="Text Box 937"/>
          <p:cNvSpPr txBox="1">
            <a:spLocks noChangeAspect="1" noChangeArrowheads="1"/>
          </p:cNvSpPr>
          <p:nvPr/>
        </p:nvSpPr>
        <p:spPr bwMode="auto">
          <a:xfrm>
            <a:off x="3876676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09" name="Text Box 945"/>
          <p:cNvSpPr txBox="1">
            <a:spLocks noChangeAspect="1" noChangeArrowheads="1"/>
          </p:cNvSpPr>
          <p:nvPr/>
        </p:nvSpPr>
        <p:spPr bwMode="auto">
          <a:xfrm>
            <a:off x="4383881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10" name="Text Box 946"/>
          <p:cNvSpPr txBox="1">
            <a:spLocks noChangeAspect="1" noChangeArrowheads="1"/>
          </p:cNvSpPr>
          <p:nvPr/>
        </p:nvSpPr>
        <p:spPr bwMode="auto">
          <a:xfrm>
            <a:off x="4487069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11" name="Text Box 947"/>
          <p:cNvSpPr txBox="1">
            <a:spLocks noChangeAspect="1" noChangeArrowheads="1"/>
          </p:cNvSpPr>
          <p:nvPr/>
        </p:nvSpPr>
        <p:spPr bwMode="auto">
          <a:xfrm>
            <a:off x="4590256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12" name="Text Box 948"/>
          <p:cNvSpPr txBox="1">
            <a:spLocks noChangeAspect="1" noChangeArrowheads="1"/>
          </p:cNvSpPr>
          <p:nvPr/>
        </p:nvSpPr>
        <p:spPr bwMode="auto">
          <a:xfrm>
            <a:off x="5315744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13" name="Text Box 949"/>
          <p:cNvSpPr txBox="1">
            <a:spLocks noChangeAspect="1" noChangeArrowheads="1"/>
          </p:cNvSpPr>
          <p:nvPr/>
        </p:nvSpPr>
        <p:spPr bwMode="auto">
          <a:xfrm>
            <a:off x="5418931" y="3069431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14" name="Text Box 950"/>
          <p:cNvSpPr txBox="1">
            <a:spLocks noChangeAspect="1" noChangeArrowheads="1"/>
          </p:cNvSpPr>
          <p:nvPr/>
        </p:nvSpPr>
        <p:spPr bwMode="auto">
          <a:xfrm>
            <a:off x="5476081" y="295354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15" name="Text Box 951"/>
          <p:cNvSpPr txBox="1">
            <a:spLocks noChangeAspect="1" noChangeArrowheads="1"/>
          </p:cNvSpPr>
          <p:nvPr/>
        </p:nvSpPr>
        <p:spPr bwMode="auto">
          <a:xfrm>
            <a:off x="5577681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716" name="Text Box 952"/>
          <p:cNvSpPr txBox="1">
            <a:spLocks noChangeAspect="1" noChangeArrowheads="1"/>
          </p:cNvSpPr>
          <p:nvPr/>
        </p:nvSpPr>
        <p:spPr bwMode="auto">
          <a:xfrm>
            <a:off x="5680869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17" name="Text Box 953"/>
          <p:cNvSpPr txBox="1">
            <a:spLocks noChangeAspect="1" noChangeArrowheads="1"/>
          </p:cNvSpPr>
          <p:nvPr/>
        </p:nvSpPr>
        <p:spPr bwMode="auto">
          <a:xfrm>
            <a:off x="5784056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18" name="Text Box 954"/>
          <p:cNvSpPr txBox="1">
            <a:spLocks noChangeAspect="1" noChangeArrowheads="1"/>
          </p:cNvSpPr>
          <p:nvPr/>
        </p:nvSpPr>
        <p:spPr bwMode="auto">
          <a:xfrm>
            <a:off x="6176169" y="295354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19" name="Text Box 955"/>
          <p:cNvSpPr txBox="1">
            <a:spLocks noChangeAspect="1" noChangeArrowheads="1"/>
          </p:cNvSpPr>
          <p:nvPr/>
        </p:nvSpPr>
        <p:spPr bwMode="auto">
          <a:xfrm>
            <a:off x="6836569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20" name="Text Box 956"/>
          <p:cNvSpPr txBox="1">
            <a:spLocks noChangeAspect="1" noChangeArrowheads="1"/>
          </p:cNvSpPr>
          <p:nvPr/>
        </p:nvSpPr>
        <p:spPr bwMode="auto">
          <a:xfrm>
            <a:off x="6939756" y="3069431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21" name="Text Box 957"/>
          <p:cNvSpPr txBox="1">
            <a:spLocks noChangeAspect="1" noChangeArrowheads="1"/>
          </p:cNvSpPr>
          <p:nvPr/>
        </p:nvSpPr>
        <p:spPr bwMode="auto">
          <a:xfrm>
            <a:off x="6996906" y="295354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22" name="Text Box 958"/>
          <p:cNvSpPr txBox="1">
            <a:spLocks noChangeAspect="1" noChangeArrowheads="1"/>
          </p:cNvSpPr>
          <p:nvPr/>
        </p:nvSpPr>
        <p:spPr bwMode="auto">
          <a:xfrm>
            <a:off x="7098506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23" name="Text Box 959"/>
          <p:cNvSpPr txBox="1">
            <a:spLocks noChangeAspect="1" noChangeArrowheads="1"/>
          </p:cNvSpPr>
          <p:nvPr/>
        </p:nvSpPr>
        <p:spPr bwMode="auto">
          <a:xfrm>
            <a:off x="7201694" y="295354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724" name="Text Box 960"/>
          <p:cNvSpPr txBox="1">
            <a:spLocks noChangeAspect="1" noChangeArrowheads="1"/>
          </p:cNvSpPr>
          <p:nvPr/>
        </p:nvSpPr>
        <p:spPr bwMode="auto">
          <a:xfrm>
            <a:off x="7304881" y="295354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725" name="Text Box 961"/>
          <p:cNvSpPr txBox="1">
            <a:spLocks noChangeAspect="1" noChangeArrowheads="1"/>
          </p:cNvSpPr>
          <p:nvPr/>
        </p:nvSpPr>
        <p:spPr bwMode="auto">
          <a:xfrm>
            <a:off x="1317626" y="3204369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726" name="Text Box 962"/>
          <p:cNvSpPr txBox="1">
            <a:spLocks noChangeAspect="1" noChangeArrowheads="1"/>
          </p:cNvSpPr>
          <p:nvPr/>
        </p:nvSpPr>
        <p:spPr bwMode="auto">
          <a:xfrm>
            <a:off x="1433513" y="3259931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27" name="Text Box 963"/>
          <p:cNvSpPr txBox="1">
            <a:spLocks noChangeAspect="1" noChangeArrowheads="1"/>
          </p:cNvSpPr>
          <p:nvPr/>
        </p:nvSpPr>
        <p:spPr bwMode="auto">
          <a:xfrm>
            <a:off x="1535113" y="3202781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728" name="Text Box 964"/>
          <p:cNvSpPr txBox="1">
            <a:spLocks noChangeAspect="1" noChangeArrowheads="1"/>
          </p:cNvSpPr>
          <p:nvPr/>
        </p:nvSpPr>
        <p:spPr bwMode="auto">
          <a:xfrm>
            <a:off x="1655763" y="3259931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29" name="Text Box 965"/>
          <p:cNvSpPr txBox="1">
            <a:spLocks noChangeAspect="1" noChangeArrowheads="1"/>
          </p:cNvSpPr>
          <p:nvPr/>
        </p:nvSpPr>
        <p:spPr bwMode="auto">
          <a:xfrm>
            <a:off x="1757363" y="3202781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730" name="Text Box 966"/>
          <p:cNvSpPr txBox="1">
            <a:spLocks noChangeAspect="1" noChangeArrowheads="1"/>
          </p:cNvSpPr>
          <p:nvPr/>
        </p:nvSpPr>
        <p:spPr bwMode="auto">
          <a:xfrm>
            <a:off x="1814513" y="3202781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731" name="Text Box 967"/>
          <p:cNvSpPr txBox="1">
            <a:spLocks noChangeAspect="1" noChangeArrowheads="1"/>
          </p:cNvSpPr>
          <p:nvPr/>
        </p:nvSpPr>
        <p:spPr bwMode="auto">
          <a:xfrm>
            <a:off x="2162176" y="321230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32" name="Text Box 968"/>
          <p:cNvSpPr txBox="1">
            <a:spLocks noChangeAspect="1" noChangeArrowheads="1"/>
          </p:cNvSpPr>
          <p:nvPr/>
        </p:nvSpPr>
        <p:spPr bwMode="auto">
          <a:xfrm>
            <a:off x="2263776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33" name="Text Box 969"/>
          <p:cNvSpPr txBox="1">
            <a:spLocks noChangeAspect="1" noChangeArrowheads="1"/>
          </p:cNvSpPr>
          <p:nvPr/>
        </p:nvSpPr>
        <p:spPr bwMode="auto">
          <a:xfrm>
            <a:off x="2759076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34" name="Text Box 970"/>
          <p:cNvSpPr txBox="1">
            <a:spLocks noChangeAspect="1" noChangeArrowheads="1"/>
          </p:cNvSpPr>
          <p:nvPr/>
        </p:nvSpPr>
        <p:spPr bwMode="auto">
          <a:xfrm>
            <a:off x="2862263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35" name="Text Box 971"/>
          <p:cNvSpPr txBox="1">
            <a:spLocks noChangeAspect="1" noChangeArrowheads="1"/>
          </p:cNvSpPr>
          <p:nvPr/>
        </p:nvSpPr>
        <p:spPr bwMode="auto">
          <a:xfrm>
            <a:off x="2965451" y="321230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36" name="Text Box 972"/>
          <p:cNvSpPr txBox="1">
            <a:spLocks noChangeAspect="1" noChangeArrowheads="1"/>
          </p:cNvSpPr>
          <p:nvPr/>
        </p:nvSpPr>
        <p:spPr bwMode="auto">
          <a:xfrm>
            <a:off x="3408363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37" name="Text Box 973"/>
          <p:cNvSpPr txBox="1">
            <a:spLocks noChangeAspect="1" noChangeArrowheads="1"/>
          </p:cNvSpPr>
          <p:nvPr/>
        </p:nvSpPr>
        <p:spPr bwMode="auto">
          <a:xfrm>
            <a:off x="3511551" y="3328194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38" name="Text Box 974"/>
          <p:cNvSpPr txBox="1">
            <a:spLocks noChangeAspect="1" noChangeArrowheads="1"/>
          </p:cNvSpPr>
          <p:nvPr/>
        </p:nvSpPr>
        <p:spPr bwMode="auto">
          <a:xfrm>
            <a:off x="3568701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39" name="Text Box 975"/>
          <p:cNvSpPr txBox="1">
            <a:spLocks noChangeAspect="1" noChangeArrowheads="1"/>
          </p:cNvSpPr>
          <p:nvPr/>
        </p:nvSpPr>
        <p:spPr bwMode="auto">
          <a:xfrm>
            <a:off x="3671888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40" name="Text Box 976"/>
          <p:cNvSpPr txBox="1">
            <a:spLocks noChangeAspect="1" noChangeArrowheads="1"/>
          </p:cNvSpPr>
          <p:nvPr/>
        </p:nvSpPr>
        <p:spPr bwMode="auto">
          <a:xfrm>
            <a:off x="3773488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41" name="Text Box 977"/>
          <p:cNvSpPr txBox="1">
            <a:spLocks noChangeAspect="1" noChangeArrowheads="1"/>
          </p:cNvSpPr>
          <p:nvPr/>
        </p:nvSpPr>
        <p:spPr bwMode="auto">
          <a:xfrm>
            <a:off x="3876676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42" name="Text Box 986"/>
          <p:cNvSpPr txBox="1">
            <a:spLocks noChangeAspect="1" noChangeArrowheads="1"/>
          </p:cNvSpPr>
          <p:nvPr/>
        </p:nvSpPr>
        <p:spPr bwMode="auto">
          <a:xfrm>
            <a:off x="4383881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43" name="Text Box 987"/>
          <p:cNvSpPr txBox="1">
            <a:spLocks noChangeAspect="1" noChangeArrowheads="1"/>
          </p:cNvSpPr>
          <p:nvPr/>
        </p:nvSpPr>
        <p:spPr bwMode="auto">
          <a:xfrm>
            <a:off x="4487069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44" name="Text Box 988"/>
          <p:cNvSpPr txBox="1">
            <a:spLocks noChangeAspect="1" noChangeArrowheads="1"/>
          </p:cNvSpPr>
          <p:nvPr/>
        </p:nvSpPr>
        <p:spPr bwMode="auto">
          <a:xfrm>
            <a:off x="4590256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45" name="Text Box 989"/>
          <p:cNvSpPr txBox="1">
            <a:spLocks noChangeAspect="1" noChangeArrowheads="1"/>
          </p:cNvSpPr>
          <p:nvPr/>
        </p:nvSpPr>
        <p:spPr bwMode="auto">
          <a:xfrm>
            <a:off x="5315744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46" name="Text Box 990"/>
          <p:cNvSpPr txBox="1">
            <a:spLocks noChangeAspect="1" noChangeArrowheads="1"/>
          </p:cNvSpPr>
          <p:nvPr/>
        </p:nvSpPr>
        <p:spPr bwMode="auto">
          <a:xfrm>
            <a:off x="5418931" y="332819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47" name="Text Box 991"/>
          <p:cNvSpPr txBox="1">
            <a:spLocks noChangeAspect="1" noChangeArrowheads="1"/>
          </p:cNvSpPr>
          <p:nvPr/>
        </p:nvSpPr>
        <p:spPr bwMode="auto">
          <a:xfrm>
            <a:off x="5476081" y="321230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48" name="Text Box 992"/>
          <p:cNvSpPr txBox="1">
            <a:spLocks noChangeAspect="1" noChangeArrowheads="1"/>
          </p:cNvSpPr>
          <p:nvPr/>
        </p:nvSpPr>
        <p:spPr bwMode="auto">
          <a:xfrm>
            <a:off x="5577681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49" name="Text Box 993"/>
          <p:cNvSpPr txBox="1">
            <a:spLocks noChangeAspect="1" noChangeArrowheads="1"/>
          </p:cNvSpPr>
          <p:nvPr/>
        </p:nvSpPr>
        <p:spPr bwMode="auto">
          <a:xfrm>
            <a:off x="5680869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50" name="Text Box 994"/>
          <p:cNvSpPr txBox="1">
            <a:spLocks noChangeAspect="1" noChangeArrowheads="1"/>
          </p:cNvSpPr>
          <p:nvPr/>
        </p:nvSpPr>
        <p:spPr bwMode="auto">
          <a:xfrm>
            <a:off x="5784056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51" name="Text Box 995"/>
          <p:cNvSpPr txBox="1">
            <a:spLocks noChangeAspect="1" noChangeArrowheads="1"/>
          </p:cNvSpPr>
          <p:nvPr/>
        </p:nvSpPr>
        <p:spPr bwMode="auto">
          <a:xfrm>
            <a:off x="6176169" y="321230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52" name="Text Box 996"/>
          <p:cNvSpPr txBox="1">
            <a:spLocks noChangeAspect="1" noChangeArrowheads="1"/>
          </p:cNvSpPr>
          <p:nvPr/>
        </p:nvSpPr>
        <p:spPr bwMode="auto">
          <a:xfrm>
            <a:off x="6836569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53" name="Text Box 997"/>
          <p:cNvSpPr txBox="1">
            <a:spLocks noChangeAspect="1" noChangeArrowheads="1"/>
          </p:cNvSpPr>
          <p:nvPr/>
        </p:nvSpPr>
        <p:spPr bwMode="auto">
          <a:xfrm>
            <a:off x="6939756" y="332819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54" name="Text Box 998"/>
          <p:cNvSpPr txBox="1">
            <a:spLocks noChangeAspect="1" noChangeArrowheads="1"/>
          </p:cNvSpPr>
          <p:nvPr/>
        </p:nvSpPr>
        <p:spPr bwMode="auto">
          <a:xfrm>
            <a:off x="6996906" y="321230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55" name="Text Box 999"/>
          <p:cNvSpPr txBox="1">
            <a:spLocks noChangeAspect="1" noChangeArrowheads="1"/>
          </p:cNvSpPr>
          <p:nvPr/>
        </p:nvSpPr>
        <p:spPr bwMode="auto">
          <a:xfrm>
            <a:off x="7098506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756" name="Text Box 1000"/>
          <p:cNvSpPr txBox="1">
            <a:spLocks noChangeAspect="1" noChangeArrowheads="1"/>
          </p:cNvSpPr>
          <p:nvPr/>
        </p:nvSpPr>
        <p:spPr bwMode="auto">
          <a:xfrm>
            <a:off x="7201694" y="321230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57" name="Text Box 1001"/>
          <p:cNvSpPr txBox="1">
            <a:spLocks noChangeAspect="1" noChangeArrowheads="1"/>
          </p:cNvSpPr>
          <p:nvPr/>
        </p:nvSpPr>
        <p:spPr bwMode="auto">
          <a:xfrm>
            <a:off x="7304881" y="321230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758" name="Text Box 1002"/>
          <p:cNvSpPr txBox="1">
            <a:spLocks noChangeAspect="1" noChangeArrowheads="1"/>
          </p:cNvSpPr>
          <p:nvPr/>
        </p:nvSpPr>
        <p:spPr bwMode="auto">
          <a:xfrm>
            <a:off x="1317626" y="3464719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759" name="Text Box 1003"/>
          <p:cNvSpPr txBox="1">
            <a:spLocks noChangeAspect="1" noChangeArrowheads="1"/>
          </p:cNvSpPr>
          <p:nvPr/>
        </p:nvSpPr>
        <p:spPr bwMode="auto">
          <a:xfrm>
            <a:off x="1433513" y="3520281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60" name="Text Box 1004"/>
          <p:cNvSpPr txBox="1">
            <a:spLocks noChangeAspect="1" noChangeArrowheads="1"/>
          </p:cNvSpPr>
          <p:nvPr/>
        </p:nvSpPr>
        <p:spPr bwMode="auto">
          <a:xfrm>
            <a:off x="1535113" y="3463131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761" name="Text Box 1005"/>
          <p:cNvSpPr txBox="1">
            <a:spLocks noChangeAspect="1" noChangeArrowheads="1"/>
          </p:cNvSpPr>
          <p:nvPr/>
        </p:nvSpPr>
        <p:spPr bwMode="auto">
          <a:xfrm>
            <a:off x="1655763" y="3520281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62" name="Text Box 1006"/>
          <p:cNvSpPr txBox="1">
            <a:spLocks noChangeAspect="1" noChangeArrowheads="1"/>
          </p:cNvSpPr>
          <p:nvPr/>
        </p:nvSpPr>
        <p:spPr bwMode="auto">
          <a:xfrm>
            <a:off x="1757363" y="3463131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763" name="Text Box 1007"/>
          <p:cNvSpPr txBox="1">
            <a:spLocks noChangeAspect="1" noChangeArrowheads="1"/>
          </p:cNvSpPr>
          <p:nvPr/>
        </p:nvSpPr>
        <p:spPr bwMode="auto">
          <a:xfrm>
            <a:off x="1814513" y="3463131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764" name="Text Box 1008"/>
          <p:cNvSpPr txBox="1">
            <a:spLocks noChangeAspect="1" noChangeArrowheads="1"/>
          </p:cNvSpPr>
          <p:nvPr/>
        </p:nvSpPr>
        <p:spPr bwMode="auto">
          <a:xfrm>
            <a:off x="2162176" y="34726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65" name="Text Box 1009"/>
          <p:cNvSpPr txBox="1">
            <a:spLocks noChangeAspect="1" noChangeArrowheads="1"/>
          </p:cNvSpPr>
          <p:nvPr/>
        </p:nvSpPr>
        <p:spPr bwMode="auto">
          <a:xfrm>
            <a:off x="2263776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66" name="Text Box 1010"/>
          <p:cNvSpPr txBox="1">
            <a:spLocks noChangeAspect="1" noChangeArrowheads="1"/>
          </p:cNvSpPr>
          <p:nvPr/>
        </p:nvSpPr>
        <p:spPr bwMode="auto">
          <a:xfrm>
            <a:off x="2759076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67" name="Text Box 1011"/>
          <p:cNvSpPr txBox="1">
            <a:spLocks noChangeAspect="1" noChangeArrowheads="1"/>
          </p:cNvSpPr>
          <p:nvPr/>
        </p:nvSpPr>
        <p:spPr bwMode="auto">
          <a:xfrm>
            <a:off x="2862263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68" name="Text Box 1012"/>
          <p:cNvSpPr txBox="1">
            <a:spLocks noChangeAspect="1" noChangeArrowheads="1"/>
          </p:cNvSpPr>
          <p:nvPr/>
        </p:nvSpPr>
        <p:spPr bwMode="auto">
          <a:xfrm>
            <a:off x="2965451" y="34726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69" name="Text Box 1013"/>
          <p:cNvSpPr txBox="1">
            <a:spLocks noChangeAspect="1" noChangeArrowheads="1"/>
          </p:cNvSpPr>
          <p:nvPr/>
        </p:nvSpPr>
        <p:spPr bwMode="auto">
          <a:xfrm>
            <a:off x="3408363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70" name="Text Box 1014"/>
          <p:cNvSpPr txBox="1">
            <a:spLocks noChangeAspect="1" noChangeArrowheads="1"/>
          </p:cNvSpPr>
          <p:nvPr/>
        </p:nvSpPr>
        <p:spPr bwMode="auto">
          <a:xfrm>
            <a:off x="3511551" y="3588544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71" name="Text Box 1015"/>
          <p:cNvSpPr txBox="1">
            <a:spLocks noChangeAspect="1" noChangeArrowheads="1"/>
          </p:cNvSpPr>
          <p:nvPr/>
        </p:nvSpPr>
        <p:spPr bwMode="auto">
          <a:xfrm>
            <a:off x="3568701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72" name="Text Box 1016"/>
          <p:cNvSpPr txBox="1">
            <a:spLocks noChangeAspect="1" noChangeArrowheads="1"/>
          </p:cNvSpPr>
          <p:nvPr/>
        </p:nvSpPr>
        <p:spPr bwMode="auto">
          <a:xfrm>
            <a:off x="3671888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73" name="Text Box 1017"/>
          <p:cNvSpPr txBox="1">
            <a:spLocks noChangeAspect="1" noChangeArrowheads="1"/>
          </p:cNvSpPr>
          <p:nvPr/>
        </p:nvSpPr>
        <p:spPr bwMode="auto">
          <a:xfrm>
            <a:off x="3773488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74" name="Text Box 1018"/>
          <p:cNvSpPr txBox="1">
            <a:spLocks noChangeAspect="1" noChangeArrowheads="1"/>
          </p:cNvSpPr>
          <p:nvPr/>
        </p:nvSpPr>
        <p:spPr bwMode="auto">
          <a:xfrm>
            <a:off x="3876676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75" name="Text Box 1027"/>
          <p:cNvSpPr txBox="1">
            <a:spLocks noChangeAspect="1" noChangeArrowheads="1"/>
          </p:cNvSpPr>
          <p:nvPr/>
        </p:nvSpPr>
        <p:spPr bwMode="auto">
          <a:xfrm>
            <a:off x="4487069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776" name="Text Box 1028"/>
          <p:cNvSpPr txBox="1">
            <a:spLocks noChangeAspect="1" noChangeArrowheads="1"/>
          </p:cNvSpPr>
          <p:nvPr/>
        </p:nvSpPr>
        <p:spPr bwMode="auto">
          <a:xfrm>
            <a:off x="4590256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777" name="Text Box 1029"/>
          <p:cNvSpPr txBox="1">
            <a:spLocks noChangeAspect="1" noChangeArrowheads="1"/>
          </p:cNvSpPr>
          <p:nvPr/>
        </p:nvSpPr>
        <p:spPr bwMode="auto">
          <a:xfrm>
            <a:off x="5315744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78" name="Text Box 1030"/>
          <p:cNvSpPr txBox="1">
            <a:spLocks noChangeAspect="1" noChangeArrowheads="1"/>
          </p:cNvSpPr>
          <p:nvPr/>
        </p:nvSpPr>
        <p:spPr bwMode="auto">
          <a:xfrm>
            <a:off x="5418931" y="35885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79" name="Text Box 1031"/>
          <p:cNvSpPr txBox="1">
            <a:spLocks noChangeAspect="1" noChangeArrowheads="1"/>
          </p:cNvSpPr>
          <p:nvPr/>
        </p:nvSpPr>
        <p:spPr bwMode="auto">
          <a:xfrm>
            <a:off x="5476081" y="34726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80" name="Text Box 1032"/>
          <p:cNvSpPr txBox="1">
            <a:spLocks noChangeAspect="1" noChangeArrowheads="1"/>
          </p:cNvSpPr>
          <p:nvPr/>
        </p:nvSpPr>
        <p:spPr bwMode="auto">
          <a:xfrm>
            <a:off x="5577681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781" name="Text Box 1033"/>
          <p:cNvSpPr txBox="1">
            <a:spLocks noChangeAspect="1" noChangeArrowheads="1"/>
          </p:cNvSpPr>
          <p:nvPr/>
        </p:nvSpPr>
        <p:spPr bwMode="auto">
          <a:xfrm>
            <a:off x="5680869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82" name="Text Box 1034"/>
          <p:cNvSpPr txBox="1">
            <a:spLocks noChangeAspect="1" noChangeArrowheads="1"/>
          </p:cNvSpPr>
          <p:nvPr/>
        </p:nvSpPr>
        <p:spPr bwMode="auto">
          <a:xfrm>
            <a:off x="5784056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83" name="Text Box 1035"/>
          <p:cNvSpPr txBox="1">
            <a:spLocks noChangeAspect="1" noChangeArrowheads="1"/>
          </p:cNvSpPr>
          <p:nvPr/>
        </p:nvSpPr>
        <p:spPr bwMode="auto">
          <a:xfrm>
            <a:off x="6176169" y="34726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84" name="Text Box 1036"/>
          <p:cNvSpPr txBox="1">
            <a:spLocks noChangeAspect="1" noChangeArrowheads="1"/>
          </p:cNvSpPr>
          <p:nvPr/>
        </p:nvSpPr>
        <p:spPr bwMode="auto">
          <a:xfrm>
            <a:off x="6836569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785" name="Text Box 1037"/>
          <p:cNvSpPr txBox="1">
            <a:spLocks noChangeAspect="1" noChangeArrowheads="1"/>
          </p:cNvSpPr>
          <p:nvPr/>
        </p:nvSpPr>
        <p:spPr bwMode="auto">
          <a:xfrm>
            <a:off x="6939756" y="35885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786" name="Text Box 1038"/>
          <p:cNvSpPr txBox="1">
            <a:spLocks noChangeAspect="1" noChangeArrowheads="1"/>
          </p:cNvSpPr>
          <p:nvPr/>
        </p:nvSpPr>
        <p:spPr bwMode="auto">
          <a:xfrm>
            <a:off x="6996906" y="3472656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87" name="Text Box 1039"/>
          <p:cNvSpPr txBox="1">
            <a:spLocks noChangeAspect="1" noChangeArrowheads="1"/>
          </p:cNvSpPr>
          <p:nvPr/>
        </p:nvSpPr>
        <p:spPr bwMode="auto">
          <a:xfrm>
            <a:off x="7098506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788" name="Text Box 1040"/>
          <p:cNvSpPr txBox="1">
            <a:spLocks noChangeAspect="1" noChangeArrowheads="1"/>
          </p:cNvSpPr>
          <p:nvPr/>
        </p:nvSpPr>
        <p:spPr bwMode="auto">
          <a:xfrm>
            <a:off x="7201694" y="3472656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789" name="Text Box 1041"/>
          <p:cNvSpPr txBox="1">
            <a:spLocks noChangeAspect="1" noChangeArrowheads="1"/>
          </p:cNvSpPr>
          <p:nvPr/>
        </p:nvSpPr>
        <p:spPr bwMode="auto">
          <a:xfrm>
            <a:off x="7304881" y="3472656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790" name="Text Box 1042"/>
          <p:cNvSpPr txBox="1">
            <a:spLocks noChangeAspect="1" noChangeArrowheads="1"/>
          </p:cNvSpPr>
          <p:nvPr/>
        </p:nvSpPr>
        <p:spPr bwMode="auto">
          <a:xfrm>
            <a:off x="1317626" y="3723481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791" name="Text Box 1043"/>
          <p:cNvSpPr txBox="1">
            <a:spLocks noChangeAspect="1" noChangeArrowheads="1"/>
          </p:cNvSpPr>
          <p:nvPr/>
        </p:nvSpPr>
        <p:spPr bwMode="auto">
          <a:xfrm>
            <a:off x="1433513" y="377745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92" name="Text Box 1044"/>
          <p:cNvSpPr txBox="1">
            <a:spLocks noChangeAspect="1" noChangeArrowheads="1"/>
          </p:cNvSpPr>
          <p:nvPr/>
        </p:nvSpPr>
        <p:spPr bwMode="auto">
          <a:xfrm>
            <a:off x="1535113" y="3720306"/>
            <a:ext cx="1127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793" name="Text Box 1045"/>
          <p:cNvSpPr txBox="1">
            <a:spLocks noChangeAspect="1" noChangeArrowheads="1"/>
          </p:cNvSpPr>
          <p:nvPr/>
        </p:nvSpPr>
        <p:spPr bwMode="auto">
          <a:xfrm>
            <a:off x="1655763" y="3777456"/>
            <a:ext cx="1016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794" name="Text Box 1046"/>
          <p:cNvSpPr txBox="1">
            <a:spLocks noChangeAspect="1" noChangeArrowheads="1"/>
          </p:cNvSpPr>
          <p:nvPr/>
        </p:nvSpPr>
        <p:spPr bwMode="auto">
          <a:xfrm>
            <a:off x="1757363" y="3720306"/>
            <a:ext cx="587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795" name="Text Box 1047"/>
          <p:cNvSpPr txBox="1">
            <a:spLocks noChangeAspect="1" noChangeArrowheads="1"/>
          </p:cNvSpPr>
          <p:nvPr/>
        </p:nvSpPr>
        <p:spPr bwMode="auto">
          <a:xfrm>
            <a:off x="1814513" y="3720306"/>
            <a:ext cx="571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796" name="Text Box 1048"/>
          <p:cNvSpPr txBox="1">
            <a:spLocks noChangeAspect="1" noChangeArrowheads="1"/>
          </p:cNvSpPr>
          <p:nvPr/>
        </p:nvSpPr>
        <p:spPr bwMode="auto">
          <a:xfrm>
            <a:off x="2162176" y="373141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97" name="Text Box 1049"/>
          <p:cNvSpPr txBox="1">
            <a:spLocks noChangeAspect="1" noChangeArrowheads="1"/>
          </p:cNvSpPr>
          <p:nvPr/>
        </p:nvSpPr>
        <p:spPr bwMode="auto">
          <a:xfrm>
            <a:off x="2263776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798" name="Text Box 1050"/>
          <p:cNvSpPr txBox="1">
            <a:spLocks noChangeAspect="1" noChangeArrowheads="1"/>
          </p:cNvSpPr>
          <p:nvPr/>
        </p:nvSpPr>
        <p:spPr bwMode="auto">
          <a:xfrm>
            <a:off x="2759076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799" name="Text Box 1051"/>
          <p:cNvSpPr txBox="1">
            <a:spLocks noChangeAspect="1" noChangeArrowheads="1"/>
          </p:cNvSpPr>
          <p:nvPr/>
        </p:nvSpPr>
        <p:spPr bwMode="auto">
          <a:xfrm>
            <a:off x="2862263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00" name="Text Box 1052"/>
          <p:cNvSpPr txBox="1">
            <a:spLocks noChangeAspect="1" noChangeArrowheads="1"/>
          </p:cNvSpPr>
          <p:nvPr/>
        </p:nvSpPr>
        <p:spPr bwMode="auto">
          <a:xfrm>
            <a:off x="2965451" y="373141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01" name="Text Box 1053"/>
          <p:cNvSpPr txBox="1">
            <a:spLocks noChangeAspect="1" noChangeArrowheads="1"/>
          </p:cNvSpPr>
          <p:nvPr/>
        </p:nvSpPr>
        <p:spPr bwMode="auto">
          <a:xfrm>
            <a:off x="3408363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02" name="Text Box 1054"/>
          <p:cNvSpPr txBox="1">
            <a:spLocks noChangeAspect="1" noChangeArrowheads="1"/>
          </p:cNvSpPr>
          <p:nvPr/>
        </p:nvSpPr>
        <p:spPr bwMode="auto">
          <a:xfrm>
            <a:off x="3511551" y="3847306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03" name="Text Box 1055"/>
          <p:cNvSpPr txBox="1">
            <a:spLocks noChangeAspect="1" noChangeArrowheads="1"/>
          </p:cNvSpPr>
          <p:nvPr/>
        </p:nvSpPr>
        <p:spPr bwMode="auto">
          <a:xfrm>
            <a:off x="3568701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04" name="Text Box 1056"/>
          <p:cNvSpPr txBox="1">
            <a:spLocks noChangeAspect="1" noChangeArrowheads="1"/>
          </p:cNvSpPr>
          <p:nvPr/>
        </p:nvSpPr>
        <p:spPr bwMode="auto">
          <a:xfrm>
            <a:off x="3671888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05" name="Text Box 1057"/>
          <p:cNvSpPr txBox="1">
            <a:spLocks noChangeAspect="1" noChangeArrowheads="1"/>
          </p:cNvSpPr>
          <p:nvPr/>
        </p:nvSpPr>
        <p:spPr bwMode="auto">
          <a:xfrm>
            <a:off x="3773488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06" name="Text Box 1058"/>
          <p:cNvSpPr txBox="1">
            <a:spLocks noChangeAspect="1" noChangeArrowheads="1"/>
          </p:cNvSpPr>
          <p:nvPr/>
        </p:nvSpPr>
        <p:spPr bwMode="auto">
          <a:xfrm>
            <a:off x="3876676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807" name="Text Box 1066"/>
          <p:cNvSpPr txBox="1">
            <a:spLocks noChangeAspect="1" noChangeArrowheads="1"/>
          </p:cNvSpPr>
          <p:nvPr/>
        </p:nvSpPr>
        <p:spPr bwMode="auto">
          <a:xfrm>
            <a:off x="4487069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08" name="Text Box 1067"/>
          <p:cNvSpPr txBox="1">
            <a:spLocks noChangeAspect="1" noChangeArrowheads="1"/>
          </p:cNvSpPr>
          <p:nvPr/>
        </p:nvSpPr>
        <p:spPr bwMode="auto">
          <a:xfrm>
            <a:off x="4590256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09" name="Text Box 1068"/>
          <p:cNvSpPr txBox="1">
            <a:spLocks noChangeAspect="1" noChangeArrowheads="1"/>
          </p:cNvSpPr>
          <p:nvPr/>
        </p:nvSpPr>
        <p:spPr bwMode="auto">
          <a:xfrm>
            <a:off x="5315744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10" name="Text Box 1069"/>
          <p:cNvSpPr txBox="1">
            <a:spLocks noChangeAspect="1" noChangeArrowheads="1"/>
          </p:cNvSpPr>
          <p:nvPr/>
        </p:nvSpPr>
        <p:spPr bwMode="auto">
          <a:xfrm>
            <a:off x="5418931" y="384730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11" name="Text Box 1070"/>
          <p:cNvSpPr txBox="1">
            <a:spLocks noChangeAspect="1" noChangeArrowheads="1"/>
          </p:cNvSpPr>
          <p:nvPr/>
        </p:nvSpPr>
        <p:spPr bwMode="auto">
          <a:xfrm>
            <a:off x="5476081" y="373141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12" name="Text Box 1071"/>
          <p:cNvSpPr txBox="1">
            <a:spLocks noChangeAspect="1" noChangeArrowheads="1"/>
          </p:cNvSpPr>
          <p:nvPr/>
        </p:nvSpPr>
        <p:spPr bwMode="auto">
          <a:xfrm>
            <a:off x="5577681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13" name="Text Box 1072"/>
          <p:cNvSpPr txBox="1">
            <a:spLocks noChangeAspect="1" noChangeArrowheads="1"/>
          </p:cNvSpPr>
          <p:nvPr/>
        </p:nvSpPr>
        <p:spPr bwMode="auto">
          <a:xfrm>
            <a:off x="5680869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14" name="Text Box 1073"/>
          <p:cNvSpPr txBox="1">
            <a:spLocks noChangeAspect="1" noChangeArrowheads="1"/>
          </p:cNvSpPr>
          <p:nvPr/>
        </p:nvSpPr>
        <p:spPr bwMode="auto">
          <a:xfrm>
            <a:off x="5784056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815" name="Text Box 1074"/>
          <p:cNvSpPr txBox="1">
            <a:spLocks noChangeAspect="1" noChangeArrowheads="1"/>
          </p:cNvSpPr>
          <p:nvPr/>
        </p:nvSpPr>
        <p:spPr bwMode="auto">
          <a:xfrm>
            <a:off x="6176169" y="373141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16" name="Text Box 1075"/>
          <p:cNvSpPr txBox="1">
            <a:spLocks noChangeAspect="1" noChangeArrowheads="1"/>
          </p:cNvSpPr>
          <p:nvPr/>
        </p:nvSpPr>
        <p:spPr bwMode="auto">
          <a:xfrm>
            <a:off x="6836569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17" name="Text Box 1076"/>
          <p:cNvSpPr txBox="1">
            <a:spLocks noChangeAspect="1" noChangeArrowheads="1"/>
          </p:cNvSpPr>
          <p:nvPr/>
        </p:nvSpPr>
        <p:spPr bwMode="auto">
          <a:xfrm>
            <a:off x="6939756" y="384730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18" name="Text Box 1077"/>
          <p:cNvSpPr txBox="1">
            <a:spLocks noChangeAspect="1" noChangeArrowheads="1"/>
          </p:cNvSpPr>
          <p:nvPr/>
        </p:nvSpPr>
        <p:spPr bwMode="auto">
          <a:xfrm>
            <a:off x="6996906" y="373141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19" name="Text Box 1078"/>
          <p:cNvSpPr txBox="1">
            <a:spLocks noChangeAspect="1" noChangeArrowheads="1"/>
          </p:cNvSpPr>
          <p:nvPr/>
        </p:nvSpPr>
        <p:spPr bwMode="auto">
          <a:xfrm>
            <a:off x="7098506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20" name="Text Box 1079"/>
          <p:cNvSpPr txBox="1">
            <a:spLocks noChangeAspect="1" noChangeArrowheads="1"/>
          </p:cNvSpPr>
          <p:nvPr/>
        </p:nvSpPr>
        <p:spPr bwMode="auto">
          <a:xfrm>
            <a:off x="7201694" y="373141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21" name="Text Box 1080"/>
          <p:cNvSpPr txBox="1">
            <a:spLocks noChangeAspect="1" noChangeArrowheads="1"/>
          </p:cNvSpPr>
          <p:nvPr/>
        </p:nvSpPr>
        <p:spPr bwMode="auto">
          <a:xfrm>
            <a:off x="7304881" y="373141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822" name="Text Box 1081"/>
          <p:cNvSpPr txBox="1">
            <a:spLocks noChangeAspect="1" noChangeArrowheads="1"/>
          </p:cNvSpPr>
          <p:nvPr/>
        </p:nvSpPr>
        <p:spPr bwMode="auto">
          <a:xfrm>
            <a:off x="1317626" y="3983831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23" name="Text Box 1082"/>
          <p:cNvSpPr txBox="1">
            <a:spLocks noChangeAspect="1" noChangeArrowheads="1"/>
          </p:cNvSpPr>
          <p:nvPr/>
        </p:nvSpPr>
        <p:spPr bwMode="auto">
          <a:xfrm>
            <a:off x="1433513" y="4037806"/>
            <a:ext cx="103188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24" name="Text Box 1083"/>
          <p:cNvSpPr txBox="1">
            <a:spLocks noChangeAspect="1" noChangeArrowheads="1"/>
          </p:cNvSpPr>
          <p:nvPr/>
        </p:nvSpPr>
        <p:spPr bwMode="auto">
          <a:xfrm>
            <a:off x="1535113" y="3980656"/>
            <a:ext cx="112713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825" name="Text Box 1084"/>
          <p:cNvSpPr txBox="1">
            <a:spLocks noChangeAspect="1" noChangeArrowheads="1"/>
          </p:cNvSpPr>
          <p:nvPr/>
        </p:nvSpPr>
        <p:spPr bwMode="auto">
          <a:xfrm>
            <a:off x="1655763" y="4037806"/>
            <a:ext cx="101600" cy="9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26" name="Text Box 1085"/>
          <p:cNvSpPr txBox="1">
            <a:spLocks noChangeAspect="1" noChangeArrowheads="1"/>
          </p:cNvSpPr>
          <p:nvPr/>
        </p:nvSpPr>
        <p:spPr bwMode="auto">
          <a:xfrm>
            <a:off x="1757363" y="3980656"/>
            <a:ext cx="5873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827" name="Text Box 1086"/>
          <p:cNvSpPr txBox="1">
            <a:spLocks noChangeAspect="1" noChangeArrowheads="1"/>
          </p:cNvSpPr>
          <p:nvPr/>
        </p:nvSpPr>
        <p:spPr bwMode="auto">
          <a:xfrm>
            <a:off x="1814513" y="3980656"/>
            <a:ext cx="571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828" name="Text Box 1087"/>
          <p:cNvSpPr txBox="1">
            <a:spLocks noChangeAspect="1" noChangeArrowheads="1"/>
          </p:cNvSpPr>
          <p:nvPr/>
        </p:nvSpPr>
        <p:spPr bwMode="auto">
          <a:xfrm>
            <a:off x="2162176" y="39901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29" name="Text Box 1088"/>
          <p:cNvSpPr txBox="1">
            <a:spLocks noChangeAspect="1" noChangeArrowheads="1"/>
          </p:cNvSpPr>
          <p:nvPr/>
        </p:nvSpPr>
        <p:spPr bwMode="auto">
          <a:xfrm>
            <a:off x="2263776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30" name="Text Box 1089"/>
          <p:cNvSpPr txBox="1">
            <a:spLocks noChangeAspect="1" noChangeArrowheads="1"/>
          </p:cNvSpPr>
          <p:nvPr/>
        </p:nvSpPr>
        <p:spPr bwMode="auto">
          <a:xfrm>
            <a:off x="2759076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31" name="Text Box 1090"/>
          <p:cNvSpPr txBox="1">
            <a:spLocks noChangeAspect="1" noChangeArrowheads="1"/>
          </p:cNvSpPr>
          <p:nvPr/>
        </p:nvSpPr>
        <p:spPr bwMode="auto">
          <a:xfrm>
            <a:off x="2862263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832" name="Text Box 1091"/>
          <p:cNvSpPr txBox="1">
            <a:spLocks noChangeAspect="1" noChangeArrowheads="1"/>
          </p:cNvSpPr>
          <p:nvPr/>
        </p:nvSpPr>
        <p:spPr bwMode="auto">
          <a:xfrm>
            <a:off x="2965451" y="39901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33" name="Text Box 1092"/>
          <p:cNvSpPr txBox="1">
            <a:spLocks noChangeAspect="1" noChangeArrowheads="1"/>
          </p:cNvSpPr>
          <p:nvPr/>
        </p:nvSpPr>
        <p:spPr bwMode="auto">
          <a:xfrm>
            <a:off x="3355976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34" name="Text Box 1093"/>
          <p:cNvSpPr txBox="1">
            <a:spLocks noChangeAspect="1" noChangeArrowheads="1"/>
          </p:cNvSpPr>
          <p:nvPr/>
        </p:nvSpPr>
        <p:spPr bwMode="auto">
          <a:xfrm>
            <a:off x="3459163" y="4107656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35" name="Text Box 1094"/>
          <p:cNvSpPr txBox="1">
            <a:spLocks noChangeAspect="1" noChangeArrowheads="1"/>
          </p:cNvSpPr>
          <p:nvPr/>
        </p:nvSpPr>
        <p:spPr bwMode="auto">
          <a:xfrm>
            <a:off x="3516313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36" name="Text Box 1095"/>
          <p:cNvSpPr txBox="1">
            <a:spLocks noChangeAspect="1" noChangeArrowheads="1"/>
          </p:cNvSpPr>
          <p:nvPr/>
        </p:nvSpPr>
        <p:spPr bwMode="auto">
          <a:xfrm>
            <a:off x="3619501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37" name="Text Box 1096"/>
          <p:cNvSpPr txBox="1">
            <a:spLocks noChangeAspect="1" noChangeArrowheads="1"/>
          </p:cNvSpPr>
          <p:nvPr/>
        </p:nvSpPr>
        <p:spPr bwMode="auto">
          <a:xfrm>
            <a:off x="3721101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38" name="Text Box 1097"/>
          <p:cNvSpPr txBox="1">
            <a:spLocks noChangeAspect="1" noChangeArrowheads="1"/>
          </p:cNvSpPr>
          <p:nvPr/>
        </p:nvSpPr>
        <p:spPr bwMode="auto">
          <a:xfrm>
            <a:off x="3824288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39" name="Text Box 1098"/>
          <p:cNvSpPr txBox="1">
            <a:spLocks noChangeAspect="1" noChangeArrowheads="1"/>
          </p:cNvSpPr>
          <p:nvPr/>
        </p:nvSpPr>
        <p:spPr bwMode="auto">
          <a:xfrm>
            <a:off x="3927476" y="3979069"/>
            <a:ext cx="9207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840" name="Text Box 1106"/>
          <p:cNvSpPr txBox="1">
            <a:spLocks noChangeAspect="1" noChangeArrowheads="1"/>
          </p:cNvSpPr>
          <p:nvPr/>
        </p:nvSpPr>
        <p:spPr bwMode="auto">
          <a:xfrm>
            <a:off x="4487069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841" name="Text Box 1107"/>
          <p:cNvSpPr txBox="1">
            <a:spLocks noChangeAspect="1" noChangeArrowheads="1"/>
          </p:cNvSpPr>
          <p:nvPr/>
        </p:nvSpPr>
        <p:spPr bwMode="auto">
          <a:xfrm>
            <a:off x="4590256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42" name="Text Box 1108"/>
          <p:cNvSpPr txBox="1">
            <a:spLocks noChangeAspect="1" noChangeArrowheads="1"/>
          </p:cNvSpPr>
          <p:nvPr/>
        </p:nvSpPr>
        <p:spPr bwMode="auto">
          <a:xfrm>
            <a:off x="5315744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43" name="Text Box 1109"/>
          <p:cNvSpPr txBox="1">
            <a:spLocks noChangeAspect="1" noChangeArrowheads="1"/>
          </p:cNvSpPr>
          <p:nvPr/>
        </p:nvSpPr>
        <p:spPr bwMode="auto">
          <a:xfrm>
            <a:off x="5418931" y="41076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44" name="Text Box 1110"/>
          <p:cNvSpPr txBox="1">
            <a:spLocks noChangeAspect="1" noChangeArrowheads="1"/>
          </p:cNvSpPr>
          <p:nvPr/>
        </p:nvSpPr>
        <p:spPr bwMode="auto">
          <a:xfrm>
            <a:off x="5476081" y="39901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45" name="Text Box 1111"/>
          <p:cNvSpPr txBox="1">
            <a:spLocks noChangeAspect="1" noChangeArrowheads="1"/>
          </p:cNvSpPr>
          <p:nvPr/>
        </p:nvSpPr>
        <p:spPr bwMode="auto">
          <a:xfrm>
            <a:off x="5577681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46" name="Text Box 1112"/>
          <p:cNvSpPr txBox="1">
            <a:spLocks noChangeAspect="1" noChangeArrowheads="1"/>
          </p:cNvSpPr>
          <p:nvPr/>
        </p:nvSpPr>
        <p:spPr bwMode="auto">
          <a:xfrm>
            <a:off x="5680869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47" name="Text Box 1113"/>
          <p:cNvSpPr txBox="1">
            <a:spLocks noChangeAspect="1" noChangeArrowheads="1"/>
          </p:cNvSpPr>
          <p:nvPr/>
        </p:nvSpPr>
        <p:spPr bwMode="auto">
          <a:xfrm>
            <a:off x="5784056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48" name="Text Box 1114"/>
          <p:cNvSpPr txBox="1">
            <a:spLocks noChangeAspect="1" noChangeArrowheads="1"/>
          </p:cNvSpPr>
          <p:nvPr/>
        </p:nvSpPr>
        <p:spPr bwMode="auto">
          <a:xfrm>
            <a:off x="6176169" y="39901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49" name="Text Box 1115"/>
          <p:cNvSpPr txBox="1">
            <a:spLocks noChangeAspect="1" noChangeArrowheads="1"/>
          </p:cNvSpPr>
          <p:nvPr/>
        </p:nvSpPr>
        <p:spPr bwMode="auto">
          <a:xfrm>
            <a:off x="6836569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50" name="Text Box 1116"/>
          <p:cNvSpPr txBox="1">
            <a:spLocks noChangeAspect="1" noChangeArrowheads="1"/>
          </p:cNvSpPr>
          <p:nvPr/>
        </p:nvSpPr>
        <p:spPr bwMode="auto">
          <a:xfrm>
            <a:off x="6939756" y="41076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51" name="Text Box 1117"/>
          <p:cNvSpPr txBox="1">
            <a:spLocks noChangeAspect="1" noChangeArrowheads="1"/>
          </p:cNvSpPr>
          <p:nvPr/>
        </p:nvSpPr>
        <p:spPr bwMode="auto">
          <a:xfrm>
            <a:off x="6996906" y="3990181"/>
            <a:ext cx="101600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52" name="Text Box 1118"/>
          <p:cNvSpPr txBox="1">
            <a:spLocks noChangeAspect="1" noChangeArrowheads="1"/>
          </p:cNvSpPr>
          <p:nvPr/>
        </p:nvSpPr>
        <p:spPr bwMode="auto">
          <a:xfrm>
            <a:off x="7098506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853" name="Text Box 1119"/>
          <p:cNvSpPr txBox="1">
            <a:spLocks noChangeAspect="1" noChangeArrowheads="1"/>
          </p:cNvSpPr>
          <p:nvPr/>
        </p:nvSpPr>
        <p:spPr bwMode="auto">
          <a:xfrm>
            <a:off x="7201694" y="3990181"/>
            <a:ext cx="103187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54" name="Text Box 1120"/>
          <p:cNvSpPr txBox="1">
            <a:spLocks noChangeAspect="1" noChangeArrowheads="1"/>
          </p:cNvSpPr>
          <p:nvPr/>
        </p:nvSpPr>
        <p:spPr bwMode="auto">
          <a:xfrm>
            <a:off x="7304881" y="3990181"/>
            <a:ext cx="103188" cy="14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55" name="Line 1121"/>
          <p:cNvSpPr>
            <a:spLocks noChangeAspect="1" noChangeShapeType="1"/>
          </p:cNvSpPr>
          <p:nvPr/>
        </p:nvSpPr>
        <p:spPr bwMode="auto">
          <a:xfrm>
            <a:off x="1173163" y="3993356"/>
            <a:ext cx="6692900" cy="0"/>
          </a:xfrm>
          <a:prstGeom prst="line">
            <a:avLst/>
          </a:prstGeom>
          <a:noFill/>
          <a:ln w="878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56" name="Text Box 1122"/>
          <p:cNvSpPr txBox="1">
            <a:spLocks noChangeAspect="1" noChangeArrowheads="1"/>
          </p:cNvSpPr>
          <p:nvPr/>
        </p:nvSpPr>
        <p:spPr bwMode="auto">
          <a:xfrm>
            <a:off x="1317626" y="4250531"/>
            <a:ext cx="1143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57" name="Text Box 1123"/>
          <p:cNvSpPr txBox="1">
            <a:spLocks noChangeAspect="1" noChangeArrowheads="1"/>
          </p:cNvSpPr>
          <p:nvPr/>
        </p:nvSpPr>
        <p:spPr bwMode="auto">
          <a:xfrm>
            <a:off x="1433513" y="4306094"/>
            <a:ext cx="1031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58" name="Text Box 1124"/>
          <p:cNvSpPr txBox="1">
            <a:spLocks noChangeAspect="1" noChangeArrowheads="1"/>
          </p:cNvSpPr>
          <p:nvPr/>
        </p:nvSpPr>
        <p:spPr bwMode="auto">
          <a:xfrm>
            <a:off x="1535113" y="4248944"/>
            <a:ext cx="11271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859" name="Text Box 1125"/>
          <p:cNvSpPr txBox="1">
            <a:spLocks noChangeAspect="1" noChangeArrowheads="1"/>
          </p:cNvSpPr>
          <p:nvPr/>
        </p:nvSpPr>
        <p:spPr bwMode="auto">
          <a:xfrm>
            <a:off x="1655763" y="4306094"/>
            <a:ext cx="101600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60" name="Text Box 1126"/>
          <p:cNvSpPr txBox="1">
            <a:spLocks noChangeAspect="1" noChangeArrowheads="1"/>
          </p:cNvSpPr>
          <p:nvPr/>
        </p:nvSpPr>
        <p:spPr bwMode="auto">
          <a:xfrm>
            <a:off x="1757363" y="4248944"/>
            <a:ext cx="58738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861" name="Text Box 1127"/>
          <p:cNvSpPr txBox="1">
            <a:spLocks noChangeAspect="1" noChangeArrowheads="1"/>
          </p:cNvSpPr>
          <p:nvPr/>
        </p:nvSpPr>
        <p:spPr bwMode="auto">
          <a:xfrm>
            <a:off x="1814513" y="4248944"/>
            <a:ext cx="5715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862" name="Text Box 1128"/>
          <p:cNvSpPr txBox="1">
            <a:spLocks noChangeAspect="1" noChangeArrowheads="1"/>
          </p:cNvSpPr>
          <p:nvPr/>
        </p:nvSpPr>
        <p:spPr bwMode="auto">
          <a:xfrm>
            <a:off x="2162176" y="425846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63" name="Text Box 1129"/>
          <p:cNvSpPr txBox="1">
            <a:spLocks noChangeAspect="1" noChangeArrowheads="1"/>
          </p:cNvSpPr>
          <p:nvPr/>
        </p:nvSpPr>
        <p:spPr bwMode="auto">
          <a:xfrm>
            <a:off x="2263776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64" name="Text Box 1130"/>
          <p:cNvSpPr txBox="1">
            <a:spLocks noChangeAspect="1" noChangeArrowheads="1"/>
          </p:cNvSpPr>
          <p:nvPr/>
        </p:nvSpPr>
        <p:spPr bwMode="auto">
          <a:xfrm>
            <a:off x="2759076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65" name="Text Box 1131"/>
          <p:cNvSpPr txBox="1">
            <a:spLocks noChangeAspect="1" noChangeArrowheads="1"/>
          </p:cNvSpPr>
          <p:nvPr/>
        </p:nvSpPr>
        <p:spPr bwMode="auto">
          <a:xfrm>
            <a:off x="2862263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66" name="Text Box 1132"/>
          <p:cNvSpPr txBox="1">
            <a:spLocks noChangeAspect="1" noChangeArrowheads="1"/>
          </p:cNvSpPr>
          <p:nvPr/>
        </p:nvSpPr>
        <p:spPr bwMode="auto">
          <a:xfrm>
            <a:off x="2965451" y="425846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867" name="Text Box 1133"/>
          <p:cNvSpPr txBox="1">
            <a:spLocks noChangeAspect="1" noChangeArrowheads="1"/>
          </p:cNvSpPr>
          <p:nvPr/>
        </p:nvSpPr>
        <p:spPr bwMode="auto">
          <a:xfrm>
            <a:off x="3355976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68" name="Text Box 1134"/>
          <p:cNvSpPr txBox="1">
            <a:spLocks noChangeAspect="1" noChangeArrowheads="1"/>
          </p:cNvSpPr>
          <p:nvPr/>
        </p:nvSpPr>
        <p:spPr bwMode="auto">
          <a:xfrm>
            <a:off x="3459163" y="4375944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69" name="Text Box 1135"/>
          <p:cNvSpPr txBox="1">
            <a:spLocks noChangeAspect="1" noChangeArrowheads="1"/>
          </p:cNvSpPr>
          <p:nvPr/>
        </p:nvSpPr>
        <p:spPr bwMode="auto">
          <a:xfrm>
            <a:off x="3516313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70" name="Text Box 1136"/>
          <p:cNvSpPr txBox="1">
            <a:spLocks noChangeAspect="1" noChangeArrowheads="1"/>
          </p:cNvSpPr>
          <p:nvPr/>
        </p:nvSpPr>
        <p:spPr bwMode="auto">
          <a:xfrm>
            <a:off x="3619501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71" name="Text Box 1137"/>
          <p:cNvSpPr txBox="1">
            <a:spLocks noChangeAspect="1" noChangeArrowheads="1"/>
          </p:cNvSpPr>
          <p:nvPr/>
        </p:nvSpPr>
        <p:spPr bwMode="auto">
          <a:xfrm>
            <a:off x="3721101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72" name="Text Box 1138"/>
          <p:cNvSpPr txBox="1">
            <a:spLocks noChangeAspect="1" noChangeArrowheads="1"/>
          </p:cNvSpPr>
          <p:nvPr/>
        </p:nvSpPr>
        <p:spPr bwMode="auto">
          <a:xfrm>
            <a:off x="3824288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73" name="Text Box 1139"/>
          <p:cNvSpPr txBox="1">
            <a:spLocks noChangeAspect="1" noChangeArrowheads="1"/>
          </p:cNvSpPr>
          <p:nvPr/>
        </p:nvSpPr>
        <p:spPr bwMode="auto">
          <a:xfrm>
            <a:off x="3927476" y="4247356"/>
            <a:ext cx="9207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874" name="Text Box 1147"/>
          <p:cNvSpPr txBox="1">
            <a:spLocks noChangeAspect="1" noChangeArrowheads="1"/>
          </p:cNvSpPr>
          <p:nvPr/>
        </p:nvSpPr>
        <p:spPr bwMode="auto">
          <a:xfrm>
            <a:off x="4487069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875" name="Text Box 1148"/>
          <p:cNvSpPr txBox="1">
            <a:spLocks noChangeAspect="1" noChangeArrowheads="1"/>
          </p:cNvSpPr>
          <p:nvPr/>
        </p:nvSpPr>
        <p:spPr bwMode="auto">
          <a:xfrm>
            <a:off x="4590256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76" name="Text Box 1149"/>
          <p:cNvSpPr txBox="1">
            <a:spLocks noChangeAspect="1" noChangeArrowheads="1"/>
          </p:cNvSpPr>
          <p:nvPr/>
        </p:nvSpPr>
        <p:spPr bwMode="auto">
          <a:xfrm>
            <a:off x="5315744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77" name="Text Box 1150"/>
          <p:cNvSpPr txBox="1">
            <a:spLocks noChangeAspect="1" noChangeArrowheads="1"/>
          </p:cNvSpPr>
          <p:nvPr/>
        </p:nvSpPr>
        <p:spPr bwMode="auto">
          <a:xfrm>
            <a:off x="5418931" y="43759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78" name="Text Box 1151"/>
          <p:cNvSpPr txBox="1">
            <a:spLocks noChangeAspect="1" noChangeArrowheads="1"/>
          </p:cNvSpPr>
          <p:nvPr/>
        </p:nvSpPr>
        <p:spPr bwMode="auto">
          <a:xfrm>
            <a:off x="5476081" y="425846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79" name="Text Box 1152"/>
          <p:cNvSpPr txBox="1">
            <a:spLocks noChangeAspect="1" noChangeArrowheads="1"/>
          </p:cNvSpPr>
          <p:nvPr/>
        </p:nvSpPr>
        <p:spPr bwMode="auto">
          <a:xfrm>
            <a:off x="5577681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80" name="Text Box 1153"/>
          <p:cNvSpPr txBox="1">
            <a:spLocks noChangeAspect="1" noChangeArrowheads="1"/>
          </p:cNvSpPr>
          <p:nvPr/>
        </p:nvSpPr>
        <p:spPr bwMode="auto">
          <a:xfrm>
            <a:off x="5680869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881" name="Text Box 1154"/>
          <p:cNvSpPr txBox="1">
            <a:spLocks noChangeAspect="1" noChangeArrowheads="1"/>
          </p:cNvSpPr>
          <p:nvPr/>
        </p:nvSpPr>
        <p:spPr bwMode="auto">
          <a:xfrm>
            <a:off x="5784056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882" name="Text Box 1155"/>
          <p:cNvSpPr txBox="1">
            <a:spLocks noChangeAspect="1" noChangeArrowheads="1"/>
          </p:cNvSpPr>
          <p:nvPr/>
        </p:nvSpPr>
        <p:spPr bwMode="auto">
          <a:xfrm>
            <a:off x="6176169" y="425846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83" name="Text Box 1156"/>
          <p:cNvSpPr txBox="1">
            <a:spLocks noChangeAspect="1" noChangeArrowheads="1"/>
          </p:cNvSpPr>
          <p:nvPr/>
        </p:nvSpPr>
        <p:spPr bwMode="auto">
          <a:xfrm>
            <a:off x="6836569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84" name="Text Box 1157"/>
          <p:cNvSpPr txBox="1">
            <a:spLocks noChangeAspect="1" noChangeArrowheads="1"/>
          </p:cNvSpPr>
          <p:nvPr/>
        </p:nvSpPr>
        <p:spPr bwMode="auto">
          <a:xfrm>
            <a:off x="6939756" y="437594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885" name="Text Box 1158"/>
          <p:cNvSpPr txBox="1">
            <a:spLocks noChangeAspect="1" noChangeArrowheads="1"/>
          </p:cNvSpPr>
          <p:nvPr/>
        </p:nvSpPr>
        <p:spPr bwMode="auto">
          <a:xfrm>
            <a:off x="6996906" y="425846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86" name="Text Box 1159"/>
          <p:cNvSpPr txBox="1">
            <a:spLocks noChangeAspect="1" noChangeArrowheads="1"/>
          </p:cNvSpPr>
          <p:nvPr/>
        </p:nvSpPr>
        <p:spPr bwMode="auto">
          <a:xfrm>
            <a:off x="7098506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887" name="Text Box 1160"/>
          <p:cNvSpPr txBox="1">
            <a:spLocks noChangeAspect="1" noChangeArrowheads="1"/>
          </p:cNvSpPr>
          <p:nvPr/>
        </p:nvSpPr>
        <p:spPr bwMode="auto">
          <a:xfrm>
            <a:off x="7201694" y="425846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888" name="Text Box 1161"/>
          <p:cNvSpPr txBox="1">
            <a:spLocks noChangeAspect="1" noChangeArrowheads="1"/>
          </p:cNvSpPr>
          <p:nvPr/>
        </p:nvSpPr>
        <p:spPr bwMode="auto">
          <a:xfrm>
            <a:off x="7304881" y="425846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889" name="Text Box 1162"/>
          <p:cNvSpPr txBox="1">
            <a:spLocks noChangeAspect="1" noChangeArrowheads="1"/>
          </p:cNvSpPr>
          <p:nvPr/>
        </p:nvSpPr>
        <p:spPr bwMode="auto">
          <a:xfrm>
            <a:off x="1317626" y="4510881"/>
            <a:ext cx="11430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90" name="Text Box 1163"/>
          <p:cNvSpPr txBox="1">
            <a:spLocks noChangeAspect="1" noChangeArrowheads="1"/>
          </p:cNvSpPr>
          <p:nvPr/>
        </p:nvSpPr>
        <p:spPr bwMode="auto">
          <a:xfrm>
            <a:off x="1433513" y="4566444"/>
            <a:ext cx="103188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91" name="Text Box 1164"/>
          <p:cNvSpPr txBox="1">
            <a:spLocks noChangeAspect="1" noChangeArrowheads="1"/>
          </p:cNvSpPr>
          <p:nvPr/>
        </p:nvSpPr>
        <p:spPr bwMode="auto">
          <a:xfrm>
            <a:off x="1535113" y="4509294"/>
            <a:ext cx="112713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892" name="Text Box 1165"/>
          <p:cNvSpPr txBox="1">
            <a:spLocks noChangeAspect="1" noChangeArrowheads="1"/>
          </p:cNvSpPr>
          <p:nvPr/>
        </p:nvSpPr>
        <p:spPr bwMode="auto">
          <a:xfrm>
            <a:off x="1655763" y="4566444"/>
            <a:ext cx="101600" cy="93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893" name="Text Box 1166"/>
          <p:cNvSpPr txBox="1">
            <a:spLocks noChangeAspect="1" noChangeArrowheads="1"/>
          </p:cNvSpPr>
          <p:nvPr/>
        </p:nvSpPr>
        <p:spPr bwMode="auto">
          <a:xfrm>
            <a:off x="1757363" y="4509294"/>
            <a:ext cx="58738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894" name="Text Box 1167"/>
          <p:cNvSpPr txBox="1">
            <a:spLocks noChangeAspect="1" noChangeArrowheads="1"/>
          </p:cNvSpPr>
          <p:nvPr/>
        </p:nvSpPr>
        <p:spPr bwMode="auto">
          <a:xfrm>
            <a:off x="1814513" y="4509294"/>
            <a:ext cx="57150" cy="15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895" name="Text Box 1168"/>
          <p:cNvSpPr txBox="1">
            <a:spLocks noChangeAspect="1" noChangeArrowheads="1"/>
          </p:cNvSpPr>
          <p:nvPr/>
        </p:nvSpPr>
        <p:spPr bwMode="auto">
          <a:xfrm>
            <a:off x="2162176" y="451881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96" name="Text Box 1169"/>
          <p:cNvSpPr txBox="1">
            <a:spLocks noChangeAspect="1" noChangeArrowheads="1"/>
          </p:cNvSpPr>
          <p:nvPr/>
        </p:nvSpPr>
        <p:spPr bwMode="auto">
          <a:xfrm>
            <a:off x="2263776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897" name="Text Box 1170"/>
          <p:cNvSpPr txBox="1">
            <a:spLocks noChangeAspect="1" noChangeArrowheads="1"/>
          </p:cNvSpPr>
          <p:nvPr/>
        </p:nvSpPr>
        <p:spPr bwMode="auto">
          <a:xfrm>
            <a:off x="2759076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898" name="Text Box 1171"/>
          <p:cNvSpPr txBox="1">
            <a:spLocks noChangeAspect="1" noChangeArrowheads="1"/>
          </p:cNvSpPr>
          <p:nvPr/>
        </p:nvSpPr>
        <p:spPr bwMode="auto">
          <a:xfrm>
            <a:off x="2862263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899" name="Text Box 1172"/>
          <p:cNvSpPr txBox="1">
            <a:spLocks noChangeAspect="1" noChangeArrowheads="1"/>
          </p:cNvSpPr>
          <p:nvPr/>
        </p:nvSpPr>
        <p:spPr bwMode="auto">
          <a:xfrm>
            <a:off x="2965451" y="451881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00" name="Text Box 1173"/>
          <p:cNvSpPr txBox="1">
            <a:spLocks noChangeAspect="1" noChangeArrowheads="1"/>
          </p:cNvSpPr>
          <p:nvPr/>
        </p:nvSpPr>
        <p:spPr bwMode="auto">
          <a:xfrm>
            <a:off x="3355976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01" name="Text Box 1174"/>
          <p:cNvSpPr txBox="1">
            <a:spLocks noChangeAspect="1" noChangeArrowheads="1"/>
          </p:cNvSpPr>
          <p:nvPr/>
        </p:nvSpPr>
        <p:spPr bwMode="auto">
          <a:xfrm>
            <a:off x="3459163" y="4636294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02" name="Text Box 1175"/>
          <p:cNvSpPr txBox="1">
            <a:spLocks noChangeAspect="1" noChangeArrowheads="1"/>
          </p:cNvSpPr>
          <p:nvPr/>
        </p:nvSpPr>
        <p:spPr bwMode="auto">
          <a:xfrm>
            <a:off x="3516313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03" name="Text Box 1176"/>
          <p:cNvSpPr txBox="1">
            <a:spLocks noChangeAspect="1" noChangeArrowheads="1"/>
          </p:cNvSpPr>
          <p:nvPr/>
        </p:nvSpPr>
        <p:spPr bwMode="auto">
          <a:xfrm>
            <a:off x="3619501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904" name="Text Box 1177"/>
          <p:cNvSpPr txBox="1">
            <a:spLocks noChangeAspect="1" noChangeArrowheads="1"/>
          </p:cNvSpPr>
          <p:nvPr/>
        </p:nvSpPr>
        <p:spPr bwMode="auto">
          <a:xfrm>
            <a:off x="3721101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905" name="Text Box 1178"/>
          <p:cNvSpPr txBox="1">
            <a:spLocks noChangeAspect="1" noChangeArrowheads="1"/>
          </p:cNvSpPr>
          <p:nvPr/>
        </p:nvSpPr>
        <p:spPr bwMode="auto">
          <a:xfrm>
            <a:off x="3824288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06" name="Text Box 1179"/>
          <p:cNvSpPr txBox="1">
            <a:spLocks noChangeAspect="1" noChangeArrowheads="1"/>
          </p:cNvSpPr>
          <p:nvPr/>
        </p:nvSpPr>
        <p:spPr bwMode="auto">
          <a:xfrm>
            <a:off x="3927476" y="4507706"/>
            <a:ext cx="9207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907" name="Text Box 1188"/>
          <p:cNvSpPr txBox="1">
            <a:spLocks noChangeAspect="1" noChangeArrowheads="1"/>
          </p:cNvSpPr>
          <p:nvPr/>
        </p:nvSpPr>
        <p:spPr bwMode="auto">
          <a:xfrm>
            <a:off x="4487069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908" name="Text Box 1189"/>
          <p:cNvSpPr txBox="1">
            <a:spLocks noChangeAspect="1" noChangeArrowheads="1"/>
          </p:cNvSpPr>
          <p:nvPr/>
        </p:nvSpPr>
        <p:spPr bwMode="auto">
          <a:xfrm>
            <a:off x="4590256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909" name="Text Box 1190"/>
          <p:cNvSpPr txBox="1">
            <a:spLocks noChangeAspect="1" noChangeArrowheads="1"/>
          </p:cNvSpPr>
          <p:nvPr/>
        </p:nvSpPr>
        <p:spPr bwMode="auto">
          <a:xfrm>
            <a:off x="5315744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10" name="Text Box 1191"/>
          <p:cNvSpPr txBox="1">
            <a:spLocks noChangeAspect="1" noChangeArrowheads="1"/>
          </p:cNvSpPr>
          <p:nvPr/>
        </p:nvSpPr>
        <p:spPr bwMode="auto">
          <a:xfrm>
            <a:off x="5418931" y="463629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11" name="Text Box 1192"/>
          <p:cNvSpPr txBox="1">
            <a:spLocks noChangeAspect="1" noChangeArrowheads="1"/>
          </p:cNvSpPr>
          <p:nvPr/>
        </p:nvSpPr>
        <p:spPr bwMode="auto">
          <a:xfrm>
            <a:off x="5476081" y="451881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12" name="Text Box 1193"/>
          <p:cNvSpPr txBox="1">
            <a:spLocks noChangeAspect="1" noChangeArrowheads="1"/>
          </p:cNvSpPr>
          <p:nvPr/>
        </p:nvSpPr>
        <p:spPr bwMode="auto">
          <a:xfrm>
            <a:off x="5577681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913" name="Text Box 1194"/>
          <p:cNvSpPr txBox="1">
            <a:spLocks noChangeAspect="1" noChangeArrowheads="1"/>
          </p:cNvSpPr>
          <p:nvPr/>
        </p:nvSpPr>
        <p:spPr bwMode="auto">
          <a:xfrm>
            <a:off x="5680869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914" name="Text Box 1195"/>
          <p:cNvSpPr txBox="1">
            <a:spLocks noChangeAspect="1" noChangeArrowheads="1"/>
          </p:cNvSpPr>
          <p:nvPr/>
        </p:nvSpPr>
        <p:spPr bwMode="auto">
          <a:xfrm>
            <a:off x="5784056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15" name="Text Box 1196"/>
          <p:cNvSpPr txBox="1">
            <a:spLocks noChangeAspect="1" noChangeArrowheads="1"/>
          </p:cNvSpPr>
          <p:nvPr/>
        </p:nvSpPr>
        <p:spPr bwMode="auto">
          <a:xfrm>
            <a:off x="6176169" y="451881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16" name="Text Box 1197"/>
          <p:cNvSpPr txBox="1">
            <a:spLocks noChangeAspect="1" noChangeArrowheads="1"/>
          </p:cNvSpPr>
          <p:nvPr/>
        </p:nvSpPr>
        <p:spPr bwMode="auto">
          <a:xfrm>
            <a:off x="6836569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17" name="Text Box 1198"/>
          <p:cNvSpPr txBox="1">
            <a:spLocks noChangeAspect="1" noChangeArrowheads="1"/>
          </p:cNvSpPr>
          <p:nvPr/>
        </p:nvSpPr>
        <p:spPr bwMode="auto">
          <a:xfrm>
            <a:off x="6939756" y="4636294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18" name="Text Box 1199"/>
          <p:cNvSpPr txBox="1">
            <a:spLocks noChangeAspect="1" noChangeArrowheads="1"/>
          </p:cNvSpPr>
          <p:nvPr/>
        </p:nvSpPr>
        <p:spPr bwMode="auto">
          <a:xfrm>
            <a:off x="6996906" y="4518819"/>
            <a:ext cx="101600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19" name="Text Box 1200"/>
          <p:cNvSpPr txBox="1">
            <a:spLocks noChangeAspect="1" noChangeArrowheads="1"/>
          </p:cNvSpPr>
          <p:nvPr/>
        </p:nvSpPr>
        <p:spPr bwMode="auto">
          <a:xfrm>
            <a:off x="7098506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920" name="Text Box 1201"/>
          <p:cNvSpPr txBox="1">
            <a:spLocks noChangeAspect="1" noChangeArrowheads="1"/>
          </p:cNvSpPr>
          <p:nvPr/>
        </p:nvSpPr>
        <p:spPr bwMode="auto">
          <a:xfrm>
            <a:off x="7201694" y="4518819"/>
            <a:ext cx="103187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921" name="Text Box 1202"/>
          <p:cNvSpPr txBox="1">
            <a:spLocks noChangeAspect="1" noChangeArrowheads="1"/>
          </p:cNvSpPr>
          <p:nvPr/>
        </p:nvSpPr>
        <p:spPr bwMode="auto">
          <a:xfrm>
            <a:off x="7304881" y="4518819"/>
            <a:ext cx="103188" cy="14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22" name="Text Box 1203"/>
          <p:cNvSpPr txBox="1">
            <a:spLocks noChangeAspect="1" noChangeArrowheads="1"/>
          </p:cNvSpPr>
          <p:nvPr/>
        </p:nvSpPr>
        <p:spPr bwMode="auto">
          <a:xfrm>
            <a:off x="1317626" y="4769644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923" name="Text Box 1204"/>
          <p:cNvSpPr txBox="1">
            <a:spLocks noChangeAspect="1" noChangeArrowheads="1"/>
          </p:cNvSpPr>
          <p:nvPr/>
        </p:nvSpPr>
        <p:spPr bwMode="auto">
          <a:xfrm>
            <a:off x="1433513" y="4825206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24" name="Text Box 1205"/>
          <p:cNvSpPr txBox="1">
            <a:spLocks noChangeAspect="1" noChangeArrowheads="1"/>
          </p:cNvSpPr>
          <p:nvPr/>
        </p:nvSpPr>
        <p:spPr bwMode="auto">
          <a:xfrm>
            <a:off x="1535113" y="4768056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925" name="Text Box 1206"/>
          <p:cNvSpPr txBox="1">
            <a:spLocks noChangeAspect="1" noChangeArrowheads="1"/>
          </p:cNvSpPr>
          <p:nvPr/>
        </p:nvSpPr>
        <p:spPr bwMode="auto">
          <a:xfrm>
            <a:off x="1655763" y="4825206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26" name="Text Box 1207"/>
          <p:cNvSpPr txBox="1">
            <a:spLocks noChangeAspect="1" noChangeArrowheads="1"/>
          </p:cNvSpPr>
          <p:nvPr/>
        </p:nvSpPr>
        <p:spPr bwMode="auto">
          <a:xfrm>
            <a:off x="1757363" y="4768056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927" name="Text Box 1208"/>
          <p:cNvSpPr txBox="1">
            <a:spLocks noChangeAspect="1" noChangeArrowheads="1"/>
          </p:cNvSpPr>
          <p:nvPr/>
        </p:nvSpPr>
        <p:spPr bwMode="auto">
          <a:xfrm>
            <a:off x="1814513" y="4768056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928" name="Text Box 1209"/>
          <p:cNvSpPr txBox="1">
            <a:spLocks noChangeAspect="1" noChangeArrowheads="1"/>
          </p:cNvSpPr>
          <p:nvPr/>
        </p:nvSpPr>
        <p:spPr bwMode="auto">
          <a:xfrm>
            <a:off x="2162176" y="477758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29" name="Text Box 1210"/>
          <p:cNvSpPr txBox="1">
            <a:spLocks noChangeAspect="1" noChangeArrowheads="1"/>
          </p:cNvSpPr>
          <p:nvPr/>
        </p:nvSpPr>
        <p:spPr bwMode="auto">
          <a:xfrm>
            <a:off x="2263776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30" name="Text Box 1211"/>
          <p:cNvSpPr txBox="1">
            <a:spLocks noChangeAspect="1" noChangeArrowheads="1"/>
          </p:cNvSpPr>
          <p:nvPr/>
        </p:nvSpPr>
        <p:spPr bwMode="auto">
          <a:xfrm>
            <a:off x="2759076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931" name="Text Box 1212"/>
          <p:cNvSpPr txBox="1">
            <a:spLocks noChangeAspect="1" noChangeArrowheads="1"/>
          </p:cNvSpPr>
          <p:nvPr/>
        </p:nvSpPr>
        <p:spPr bwMode="auto">
          <a:xfrm>
            <a:off x="2862263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32" name="Text Box 1213"/>
          <p:cNvSpPr txBox="1">
            <a:spLocks noChangeAspect="1" noChangeArrowheads="1"/>
          </p:cNvSpPr>
          <p:nvPr/>
        </p:nvSpPr>
        <p:spPr bwMode="auto">
          <a:xfrm>
            <a:off x="2965451" y="477758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33" name="Text Box 1214"/>
          <p:cNvSpPr txBox="1">
            <a:spLocks noChangeAspect="1" noChangeArrowheads="1"/>
          </p:cNvSpPr>
          <p:nvPr/>
        </p:nvSpPr>
        <p:spPr bwMode="auto">
          <a:xfrm>
            <a:off x="3355976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34" name="Text Box 1215"/>
          <p:cNvSpPr txBox="1">
            <a:spLocks noChangeAspect="1" noChangeArrowheads="1"/>
          </p:cNvSpPr>
          <p:nvPr/>
        </p:nvSpPr>
        <p:spPr bwMode="auto">
          <a:xfrm>
            <a:off x="3459163" y="4893469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35" name="Text Box 1216"/>
          <p:cNvSpPr txBox="1">
            <a:spLocks noChangeAspect="1" noChangeArrowheads="1"/>
          </p:cNvSpPr>
          <p:nvPr/>
        </p:nvSpPr>
        <p:spPr bwMode="auto">
          <a:xfrm>
            <a:off x="3516313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36" name="Text Box 1217"/>
          <p:cNvSpPr txBox="1">
            <a:spLocks noChangeAspect="1" noChangeArrowheads="1"/>
          </p:cNvSpPr>
          <p:nvPr/>
        </p:nvSpPr>
        <p:spPr bwMode="auto">
          <a:xfrm>
            <a:off x="3619501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37" name="Text Box 1218"/>
          <p:cNvSpPr txBox="1">
            <a:spLocks noChangeAspect="1" noChangeArrowheads="1"/>
          </p:cNvSpPr>
          <p:nvPr/>
        </p:nvSpPr>
        <p:spPr bwMode="auto">
          <a:xfrm>
            <a:off x="3721101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38" name="Text Box 1219"/>
          <p:cNvSpPr txBox="1">
            <a:spLocks noChangeAspect="1" noChangeArrowheads="1"/>
          </p:cNvSpPr>
          <p:nvPr/>
        </p:nvSpPr>
        <p:spPr bwMode="auto">
          <a:xfrm>
            <a:off x="3824288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39" name="Text Box 1220"/>
          <p:cNvSpPr txBox="1">
            <a:spLocks noChangeAspect="1" noChangeArrowheads="1"/>
          </p:cNvSpPr>
          <p:nvPr/>
        </p:nvSpPr>
        <p:spPr bwMode="auto">
          <a:xfrm>
            <a:off x="3927476" y="4766469"/>
            <a:ext cx="9207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940" name="Text Box 1228"/>
          <p:cNvSpPr txBox="1">
            <a:spLocks noChangeAspect="1" noChangeArrowheads="1"/>
          </p:cNvSpPr>
          <p:nvPr/>
        </p:nvSpPr>
        <p:spPr bwMode="auto">
          <a:xfrm>
            <a:off x="4487069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941" name="Text Box 1229"/>
          <p:cNvSpPr txBox="1">
            <a:spLocks noChangeAspect="1" noChangeArrowheads="1"/>
          </p:cNvSpPr>
          <p:nvPr/>
        </p:nvSpPr>
        <p:spPr bwMode="auto">
          <a:xfrm>
            <a:off x="4590256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42" name="Text Box 1230"/>
          <p:cNvSpPr txBox="1">
            <a:spLocks noChangeAspect="1" noChangeArrowheads="1"/>
          </p:cNvSpPr>
          <p:nvPr/>
        </p:nvSpPr>
        <p:spPr bwMode="auto">
          <a:xfrm>
            <a:off x="5315744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43" name="Text Box 1231"/>
          <p:cNvSpPr txBox="1">
            <a:spLocks noChangeAspect="1" noChangeArrowheads="1"/>
          </p:cNvSpPr>
          <p:nvPr/>
        </p:nvSpPr>
        <p:spPr bwMode="auto">
          <a:xfrm>
            <a:off x="5418931" y="489346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44" name="Text Box 1232"/>
          <p:cNvSpPr txBox="1">
            <a:spLocks noChangeAspect="1" noChangeArrowheads="1"/>
          </p:cNvSpPr>
          <p:nvPr/>
        </p:nvSpPr>
        <p:spPr bwMode="auto">
          <a:xfrm>
            <a:off x="5476081" y="477758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45" name="Text Box 1233"/>
          <p:cNvSpPr txBox="1">
            <a:spLocks noChangeAspect="1" noChangeArrowheads="1"/>
          </p:cNvSpPr>
          <p:nvPr/>
        </p:nvSpPr>
        <p:spPr bwMode="auto">
          <a:xfrm>
            <a:off x="5577681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46" name="Text Box 1234"/>
          <p:cNvSpPr txBox="1">
            <a:spLocks noChangeAspect="1" noChangeArrowheads="1"/>
          </p:cNvSpPr>
          <p:nvPr/>
        </p:nvSpPr>
        <p:spPr bwMode="auto">
          <a:xfrm>
            <a:off x="5680869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47" name="Text Box 1235"/>
          <p:cNvSpPr txBox="1">
            <a:spLocks noChangeAspect="1" noChangeArrowheads="1"/>
          </p:cNvSpPr>
          <p:nvPr/>
        </p:nvSpPr>
        <p:spPr bwMode="auto">
          <a:xfrm>
            <a:off x="5784056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48" name="Text Box 1236"/>
          <p:cNvSpPr txBox="1">
            <a:spLocks noChangeAspect="1" noChangeArrowheads="1"/>
          </p:cNvSpPr>
          <p:nvPr/>
        </p:nvSpPr>
        <p:spPr bwMode="auto">
          <a:xfrm>
            <a:off x="6176169" y="477758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49" name="Text Box 1237"/>
          <p:cNvSpPr txBox="1">
            <a:spLocks noChangeAspect="1" noChangeArrowheads="1"/>
          </p:cNvSpPr>
          <p:nvPr/>
        </p:nvSpPr>
        <p:spPr bwMode="auto">
          <a:xfrm>
            <a:off x="6836569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50" name="Text Box 1238"/>
          <p:cNvSpPr txBox="1">
            <a:spLocks noChangeAspect="1" noChangeArrowheads="1"/>
          </p:cNvSpPr>
          <p:nvPr/>
        </p:nvSpPr>
        <p:spPr bwMode="auto">
          <a:xfrm>
            <a:off x="6939756" y="489346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51" name="Text Box 1239"/>
          <p:cNvSpPr txBox="1">
            <a:spLocks noChangeAspect="1" noChangeArrowheads="1"/>
          </p:cNvSpPr>
          <p:nvPr/>
        </p:nvSpPr>
        <p:spPr bwMode="auto">
          <a:xfrm>
            <a:off x="6996906" y="477758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52" name="Text Box 1240"/>
          <p:cNvSpPr txBox="1">
            <a:spLocks noChangeAspect="1" noChangeArrowheads="1"/>
          </p:cNvSpPr>
          <p:nvPr/>
        </p:nvSpPr>
        <p:spPr bwMode="auto">
          <a:xfrm>
            <a:off x="7098506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53" name="Text Box 1241"/>
          <p:cNvSpPr txBox="1">
            <a:spLocks noChangeAspect="1" noChangeArrowheads="1"/>
          </p:cNvSpPr>
          <p:nvPr/>
        </p:nvSpPr>
        <p:spPr bwMode="auto">
          <a:xfrm>
            <a:off x="7201694" y="477758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54" name="Text Box 1242"/>
          <p:cNvSpPr txBox="1">
            <a:spLocks noChangeAspect="1" noChangeArrowheads="1"/>
          </p:cNvSpPr>
          <p:nvPr/>
        </p:nvSpPr>
        <p:spPr bwMode="auto">
          <a:xfrm>
            <a:off x="7304881" y="477758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955" name="Text Box 1243"/>
          <p:cNvSpPr txBox="1">
            <a:spLocks noChangeAspect="1" noChangeArrowheads="1"/>
          </p:cNvSpPr>
          <p:nvPr/>
        </p:nvSpPr>
        <p:spPr bwMode="auto">
          <a:xfrm>
            <a:off x="1317626" y="5029994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956" name="Text Box 1244"/>
          <p:cNvSpPr txBox="1">
            <a:spLocks noChangeAspect="1" noChangeArrowheads="1"/>
          </p:cNvSpPr>
          <p:nvPr/>
        </p:nvSpPr>
        <p:spPr bwMode="auto">
          <a:xfrm>
            <a:off x="1433513" y="5085556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57" name="Text Box 1245"/>
          <p:cNvSpPr txBox="1">
            <a:spLocks noChangeAspect="1" noChangeArrowheads="1"/>
          </p:cNvSpPr>
          <p:nvPr/>
        </p:nvSpPr>
        <p:spPr bwMode="auto">
          <a:xfrm>
            <a:off x="1535113" y="5028406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958" name="Text Box 1246"/>
          <p:cNvSpPr txBox="1">
            <a:spLocks noChangeAspect="1" noChangeArrowheads="1"/>
          </p:cNvSpPr>
          <p:nvPr/>
        </p:nvSpPr>
        <p:spPr bwMode="auto">
          <a:xfrm>
            <a:off x="1655763" y="5085556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59" name="Text Box 1247"/>
          <p:cNvSpPr txBox="1">
            <a:spLocks noChangeAspect="1" noChangeArrowheads="1"/>
          </p:cNvSpPr>
          <p:nvPr/>
        </p:nvSpPr>
        <p:spPr bwMode="auto">
          <a:xfrm>
            <a:off x="1757363" y="5028406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960" name="Text Box 1248"/>
          <p:cNvSpPr txBox="1">
            <a:spLocks noChangeAspect="1" noChangeArrowheads="1"/>
          </p:cNvSpPr>
          <p:nvPr/>
        </p:nvSpPr>
        <p:spPr bwMode="auto">
          <a:xfrm>
            <a:off x="1814513" y="5028406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961" name="Text Box 1249"/>
          <p:cNvSpPr txBox="1">
            <a:spLocks noChangeAspect="1" noChangeArrowheads="1"/>
          </p:cNvSpPr>
          <p:nvPr/>
        </p:nvSpPr>
        <p:spPr bwMode="auto">
          <a:xfrm>
            <a:off x="2162176" y="50379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62" name="Text Box 1250"/>
          <p:cNvSpPr txBox="1">
            <a:spLocks noChangeAspect="1" noChangeArrowheads="1"/>
          </p:cNvSpPr>
          <p:nvPr/>
        </p:nvSpPr>
        <p:spPr bwMode="auto">
          <a:xfrm>
            <a:off x="2263776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63" name="Text Box 1251"/>
          <p:cNvSpPr txBox="1">
            <a:spLocks noChangeAspect="1" noChangeArrowheads="1"/>
          </p:cNvSpPr>
          <p:nvPr/>
        </p:nvSpPr>
        <p:spPr bwMode="auto">
          <a:xfrm>
            <a:off x="2655888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64" name="Text Box 1252"/>
          <p:cNvSpPr txBox="1">
            <a:spLocks noChangeAspect="1" noChangeArrowheads="1"/>
          </p:cNvSpPr>
          <p:nvPr/>
        </p:nvSpPr>
        <p:spPr bwMode="auto">
          <a:xfrm>
            <a:off x="2759076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65" name="Text Box 1253"/>
          <p:cNvSpPr txBox="1">
            <a:spLocks noChangeAspect="1" noChangeArrowheads="1"/>
          </p:cNvSpPr>
          <p:nvPr/>
        </p:nvSpPr>
        <p:spPr bwMode="auto">
          <a:xfrm>
            <a:off x="2862263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66" name="Text Box 1254"/>
          <p:cNvSpPr txBox="1">
            <a:spLocks noChangeAspect="1" noChangeArrowheads="1"/>
          </p:cNvSpPr>
          <p:nvPr/>
        </p:nvSpPr>
        <p:spPr bwMode="auto">
          <a:xfrm>
            <a:off x="2965451" y="50379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967" name="Text Box 1255"/>
          <p:cNvSpPr txBox="1">
            <a:spLocks noChangeAspect="1" noChangeArrowheads="1"/>
          </p:cNvSpPr>
          <p:nvPr/>
        </p:nvSpPr>
        <p:spPr bwMode="auto">
          <a:xfrm>
            <a:off x="3355976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68" name="Text Box 1256"/>
          <p:cNvSpPr txBox="1">
            <a:spLocks noChangeAspect="1" noChangeArrowheads="1"/>
          </p:cNvSpPr>
          <p:nvPr/>
        </p:nvSpPr>
        <p:spPr bwMode="auto">
          <a:xfrm>
            <a:off x="3459163" y="5153819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69" name="Text Box 1257"/>
          <p:cNvSpPr txBox="1">
            <a:spLocks noChangeAspect="1" noChangeArrowheads="1"/>
          </p:cNvSpPr>
          <p:nvPr/>
        </p:nvSpPr>
        <p:spPr bwMode="auto">
          <a:xfrm>
            <a:off x="3516313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70" name="Text Box 1258"/>
          <p:cNvSpPr txBox="1">
            <a:spLocks noChangeAspect="1" noChangeArrowheads="1"/>
          </p:cNvSpPr>
          <p:nvPr/>
        </p:nvSpPr>
        <p:spPr bwMode="auto">
          <a:xfrm>
            <a:off x="3619501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71" name="Text Box 1259"/>
          <p:cNvSpPr txBox="1">
            <a:spLocks noChangeAspect="1" noChangeArrowheads="1"/>
          </p:cNvSpPr>
          <p:nvPr/>
        </p:nvSpPr>
        <p:spPr bwMode="auto">
          <a:xfrm>
            <a:off x="3721101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972" name="Text Box 1260"/>
          <p:cNvSpPr txBox="1">
            <a:spLocks noChangeAspect="1" noChangeArrowheads="1"/>
          </p:cNvSpPr>
          <p:nvPr/>
        </p:nvSpPr>
        <p:spPr bwMode="auto">
          <a:xfrm>
            <a:off x="3824288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973" name="Text Box 1261"/>
          <p:cNvSpPr txBox="1">
            <a:spLocks noChangeAspect="1" noChangeArrowheads="1"/>
          </p:cNvSpPr>
          <p:nvPr/>
        </p:nvSpPr>
        <p:spPr bwMode="auto">
          <a:xfrm>
            <a:off x="3927476" y="5026819"/>
            <a:ext cx="9207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974" name="Text Box 1269"/>
          <p:cNvSpPr txBox="1">
            <a:spLocks noChangeAspect="1" noChangeArrowheads="1"/>
          </p:cNvSpPr>
          <p:nvPr/>
        </p:nvSpPr>
        <p:spPr bwMode="auto">
          <a:xfrm>
            <a:off x="4590256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75" name="Text Box 1270"/>
          <p:cNvSpPr txBox="1">
            <a:spLocks noChangeAspect="1" noChangeArrowheads="1"/>
          </p:cNvSpPr>
          <p:nvPr/>
        </p:nvSpPr>
        <p:spPr bwMode="auto">
          <a:xfrm>
            <a:off x="5315744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76" name="Text Box 1271"/>
          <p:cNvSpPr txBox="1">
            <a:spLocks noChangeAspect="1" noChangeArrowheads="1"/>
          </p:cNvSpPr>
          <p:nvPr/>
        </p:nvSpPr>
        <p:spPr bwMode="auto">
          <a:xfrm>
            <a:off x="5418931" y="515381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77" name="Text Box 1272"/>
          <p:cNvSpPr txBox="1">
            <a:spLocks noChangeAspect="1" noChangeArrowheads="1"/>
          </p:cNvSpPr>
          <p:nvPr/>
        </p:nvSpPr>
        <p:spPr bwMode="auto">
          <a:xfrm>
            <a:off x="5476081" y="50379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978" name="Text Box 1273"/>
          <p:cNvSpPr txBox="1">
            <a:spLocks noChangeAspect="1" noChangeArrowheads="1"/>
          </p:cNvSpPr>
          <p:nvPr/>
        </p:nvSpPr>
        <p:spPr bwMode="auto">
          <a:xfrm>
            <a:off x="5577681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79" name="Text Box 1274"/>
          <p:cNvSpPr txBox="1">
            <a:spLocks noChangeAspect="1" noChangeArrowheads="1"/>
          </p:cNvSpPr>
          <p:nvPr/>
        </p:nvSpPr>
        <p:spPr bwMode="auto">
          <a:xfrm>
            <a:off x="5680869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980" name="Text Box 1275"/>
          <p:cNvSpPr txBox="1">
            <a:spLocks noChangeAspect="1" noChangeArrowheads="1"/>
          </p:cNvSpPr>
          <p:nvPr/>
        </p:nvSpPr>
        <p:spPr bwMode="auto">
          <a:xfrm>
            <a:off x="5784056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81" name="Text Box 1276"/>
          <p:cNvSpPr txBox="1">
            <a:spLocks noChangeAspect="1" noChangeArrowheads="1"/>
          </p:cNvSpPr>
          <p:nvPr/>
        </p:nvSpPr>
        <p:spPr bwMode="auto">
          <a:xfrm>
            <a:off x="6176169" y="50379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82" name="Text Box 1277"/>
          <p:cNvSpPr txBox="1">
            <a:spLocks noChangeAspect="1" noChangeArrowheads="1"/>
          </p:cNvSpPr>
          <p:nvPr/>
        </p:nvSpPr>
        <p:spPr bwMode="auto">
          <a:xfrm>
            <a:off x="6836569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83" name="Text Box 1278"/>
          <p:cNvSpPr txBox="1">
            <a:spLocks noChangeAspect="1" noChangeArrowheads="1"/>
          </p:cNvSpPr>
          <p:nvPr/>
        </p:nvSpPr>
        <p:spPr bwMode="auto">
          <a:xfrm>
            <a:off x="6939756" y="515381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984" name="Text Box 1279"/>
          <p:cNvSpPr txBox="1">
            <a:spLocks noChangeAspect="1" noChangeArrowheads="1"/>
          </p:cNvSpPr>
          <p:nvPr/>
        </p:nvSpPr>
        <p:spPr bwMode="auto">
          <a:xfrm>
            <a:off x="6996906" y="50379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85" name="Text Box 1280"/>
          <p:cNvSpPr txBox="1">
            <a:spLocks noChangeAspect="1" noChangeArrowheads="1"/>
          </p:cNvSpPr>
          <p:nvPr/>
        </p:nvSpPr>
        <p:spPr bwMode="auto">
          <a:xfrm>
            <a:off x="7098506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986" name="Text Box 1281"/>
          <p:cNvSpPr txBox="1">
            <a:spLocks noChangeAspect="1" noChangeArrowheads="1"/>
          </p:cNvSpPr>
          <p:nvPr/>
        </p:nvSpPr>
        <p:spPr bwMode="auto">
          <a:xfrm>
            <a:off x="7201694" y="50379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987" name="Text Box 1282"/>
          <p:cNvSpPr txBox="1">
            <a:spLocks noChangeAspect="1" noChangeArrowheads="1"/>
          </p:cNvSpPr>
          <p:nvPr/>
        </p:nvSpPr>
        <p:spPr bwMode="auto">
          <a:xfrm>
            <a:off x="7304881" y="50379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88" name="Text Box 1283"/>
          <p:cNvSpPr txBox="1">
            <a:spLocks noChangeAspect="1" noChangeArrowheads="1"/>
          </p:cNvSpPr>
          <p:nvPr/>
        </p:nvSpPr>
        <p:spPr bwMode="auto">
          <a:xfrm>
            <a:off x="1317626" y="5288756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989" name="Text Box 1284"/>
          <p:cNvSpPr txBox="1">
            <a:spLocks noChangeAspect="1" noChangeArrowheads="1"/>
          </p:cNvSpPr>
          <p:nvPr/>
        </p:nvSpPr>
        <p:spPr bwMode="auto">
          <a:xfrm>
            <a:off x="1433513" y="5344319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90" name="Text Box 1285"/>
          <p:cNvSpPr txBox="1">
            <a:spLocks noChangeAspect="1" noChangeArrowheads="1"/>
          </p:cNvSpPr>
          <p:nvPr/>
        </p:nvSpPr>
        <p:spPr bwMode="auto">
          <a:xfrm>
            <a:off x="1535113" y="5287169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991" name="Text Box 1286"/>
          <p:cNvSpPr txBox="1">
            <a:spLocks noChangeAspect="1" noChangeArrowheads="1"/>
          </p:cNvSpPr>
          <p:nvPr/>
        </p:nvSpPr>
        <p:spPr bwMode="auto">
          <a:xfrm>
            <a:off x="1655763" y="5344319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992" name="Text Box 1287"/>
          <p:cNvSpPr txBox="1">
            <a:spLocks noChangeAspect="1" noChangeArrowheads="1"/>
          </p:cNvSpPr>
          <p:nvPr/>
        </p:nvSpPr>
        <p:spPr bwMode="auto">
          <a:xfrm>
            <a:off x="1757363" y="5287169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993" name="Text Box 1288"/>
          <p:cNvSpPr txBox="1">
            <a:spLocks noChangeAspect="1" noChangeArrowheads="1"/>
          </p:cNvSpPr>
          <p:nvPr/>
        </p:nvSpPr>
        <p:spPr bwMode="auto">
          <a:xfrm>
            <a:off x="1814513" y="5287169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994" name="Text Box 1289"/>
          <p:cNvSpPr txBox="1">
            <a:spLocks noChangeAspect="1" noChangeArrowheads="1"/>
          </p:cNvSpPr>
          <p:nvPr/>
        </p:nvSpPr>
        <p:spPr bwMode="auto">
          <a:xfrm>
            <a:off x="2162176" y="529669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95" name="Text Box 1290"/>
          <p:cNvSpPr txBox="1">
            <a:spLocks noChangeAspect="1" noChangeArrowheads="1"/>
          </p:cNvSpPr>
          <p:nvPr/>
        </p:nvSpPr>
        <p:spPr bwMode="auto">
          <a:xfrm>
            <a:off x="2263776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96" name="Text Box 1291"/>
          <p:cNvSpPr txBox="1">
            <a:spLocks noChangeAspect="1" noChangeArrowheads="1"/>
          </p:cNvSpPr>
          <p:nvPr/>
        </p:nvSpPr>
        <p:spPr bwMode="auto">
          <a:xfrm>
            <a:off x="2655888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997" name="Text Box 1292"/>
          <p:cNvSpPr txBox="1">
            <a:spLocks noChangeAspect="1" noChangeArrowheads="1"/>
          </p:cNvSpPr>
          <p:nvPr/>
        </p:nvSpPr>
        <p:spPr bwMode="auto">
          <a:xfrm>
            <a:off x="2759076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998" name="Text Box 1293"/>
          <p:cNvSpPr txBox="1">
            <a:spLocks noChangeAspect="1" noChangeArrowheads="1"/>
          </p:cNvSpPr>
          <p:nvPr/>
        </p:nvSpPr>
        <p:spPr bwMode="auto">
          <a:xfrm>
            <a:off x="2862263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999" name="Text Box 1294"/>
          <p:cNvSpPr txBox="1">
            <a:spLocks noChangeAspect="1" noChangeArrowheads="1"/>
          </p:cNvSpPr>
          <p:nvPr/>
        </p:nvSpPr>
        <p:spPr bwMode="auto">
          <a:xfrm>
            <a:off x="2965451" y="529669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000" name="Text Box 1295"/>
          <p:cNvSpPr txBox="1">
            <a:spLocks noChangeAspect="1" noChangeArrowheads="1"/>
          </p:cNvSpPr>
          <p:nvPr/>
        </p:nvSpPr>
        <p:spPr bwMode="auto">
          <a:xfrm>
            <a:off x="3355976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01" name="Text Box 1296"/>
          <p:cNvSpPr txBox="1">
            <a:spLocks noChangeAspect="1" noChangeArrowheads="1"/>
          </p:cNvSpPr>
          <p:nvPr/>
        </p:nvSpPr>
        <p:spPr bwMode="auto">
          <a:xfrm>
            <a:off x="3459163" y="5412581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02" name="Text Box 1297"/>
          <p:cNvSpPr txBox="1">
            <a:spLocks noChangeAspect="1" noChangeArrowheads="1"/>
          </p:cNvSpPr>
          <p:nvPr/>
        </p:nvSpPr>
        <p:spPr bwMode="auto">
          <a:xfrm>
            <a:off x="3516313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03" name="Text Box 1298"/>
          <p:cNvSpPr txBox="1">
            <a:spLocks noChangeAspect="1" noChangeArrowheads="1"/>
          </p:cNvSpPr>
          <p:nvPr/>
        </p:nvSpPr>
        <p:spPr bwMode="auto">
          <a:xfrm>
            <a:off x="3619501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004" name="Text Box 1299"/>
          <p:cNvSpPr txBox="1">
            <a:spLocks noChangeAspect="1" noChangeArrowheads="1"/>
          </p:cNvSpPr>
          <p:nvPr/>
        </p:nvSpPr>
        <p:spPr bwMode="auto">
          <a:xfrm>
            <a:off x="3721101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005" name="Text Box 1300"/>
          <p:cNvSpPr txBox="1">
            <a:spLocks noChangeAspect="1" noChangeArrowheads="1"/>
          </p:cNvSpPr>
          <p:nvPr/>
        </p:nvSpPr>
        <p:spPr bwMode="auto">
          <a:xfrm>
            <a:off x="3824288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006" name="Text Box 1301"/>
          <p:cNvSpPr txBox="1">
            <a:spLocks noChangeAspect="1" noChangeArrowheads="1"/>
          </p:cNvSpPr>
          <p:nvPr/>
        </p:nvSpPr>
        <p:spPr bwMode="auto">
          <a:xfrm>
            <a:off x="3927476" y="5283994"/>
            <a:ext cx="92075" cy="7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007" name="Text Box 1309"/>
          <p:cNvSpPr txBox="1">
            <a:spLocks noChangeAspect="1" noChangeArrowheads="1"/>
          </p:cNvSpPr>
          <p:nvPr/>
        </p:nvSpPr>
        <p:spPr bwMode="auto">
          <a:xfrm>
            <a:off x="4590256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08" name="Text Box 1310"/>
          <p:cNvSpPr txBox="1">
            <a:spLocks noChangeAspect="1" noChangeArrowheads="1"/>
          </p:cNvSpPr>
          <p:nvPr/>
        </p:nvSpPr>
        <p:spPr bwMode="auto">
          <a:xfrm>
            <a:off x="5315744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09" name="Text Box 1311"/>
          <p:cNvSpPr txBox="1">
            <a:spLocks noChangeAspect="1" noChangeArrowheads="1"/>
          </p:cNvSpPr>
          <p:nvPr/>
        </p:nvSpPr>
        <p:spPr bwMode="auto">
          <a:xfrm>
            <a:off x="5418931" y="5412581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10" name="Text Box 1312"/>
          <p:cNvSpPr txBox="1">
            <a:spLocks noChangeAspect="1" noChangeArrowheads="1"/>
          </p:cNvSpPr>
          <p:nvPr/>
        </p:nvSpPr>
        <p:spPr bwMode="auto">
          <a:xfrm>
            <a:off x="5476081" y="529669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11" name="Text Box 1313"/>
          <p:cNvSpPr txBox="1">
            <a:spLocks noChangeAspect="1" noChangeArrowheads="1"/>
          </p:cNvSpPr>
          <p:nvPr/>
        </p:nvSpPr>
        <p:spPr bwMode="auto">
          <a:xfrm>
            <a:off x="5577681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12" name="Text Box 1314"/>
          <p:cNvSpPr txBox="1">
            <a:spLocks noChangeAspect="1" noChangeArrowheads="1"/>
          </p:cNvSpPr>
          <p:nvPr/>
        </p:nvSpPr>
        <p:spPr bwMode="auto">
          <a:xfrm>
            <a:off x="5680869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13" name="Text Box 1315"/>
          <p:cNvSpPr txBox="1">
            <a:spLocks noChangeAspect="1" noChangeArrowheads="1"/>
          </p:cNvSpPr>
          <p:nvPr/>
        </p:nvSpPr>
        <p:spPr bwMode="auto">
          <a:xfrm>
            <a:off x="5784056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14" name="Text Box 1316"/>
          <p:cNvSpPr txBox="1">
            <a:spLocks noChangeAspect="1" noChangeArrowheads="1"/>
          </p:cNvSpPr>
          <p:nvPr/>
        </p:nvSpPr>
        <p:spPr bwMode="auto">
          <a:xfrm>
            <a:off x="6176169" y="529669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15" name="Text Box 1317"/>
          <p:cNvSpPr txBox="1">
            <a:spLocks noChangeAspect="1" noChangeArrowheads="1"/>
          </p:cNvSpPr>
          <p:nvPr/>
        </p:nvSpPr>
        <p:spPr bwMode="auto">
          <a:xfrm>
            <a:off x="6836569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16" name="Text Box 1318"/>
          <p:cNvSpPr txBox="1">
            <a:spLocks noChangeAspect="1" noChangeArrowheads="1"/>
          </p:cNvSpPr>
          <p:nvPr/>
        </p:nvSpPr>
        <p:spPr bwMode="auto">
          <a:xfrm>
            <a:off x="6939756" y="5412581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17" name="Text Box 1319"/>
          <p:cNvSpPr txBox="1">
            <a:spLocks noChangeAspect="1" noChangeArrowheads="1"/>
          </p:cNvSpPr>
          <p:nvPr/>
        </p:nvSpPr>
        <p:spPr bwMode="auto">
          <a:xfrm>
            <a:off x="6996906" y="5296694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18" name="Text Box 1320"/>
          <p:cNvSpPr txBox="1">
            <a:spLocks noChangeAspect="1" noChangeArrowheads="1"/>
          </p:cNvSpPr>
          <p:nvPr/>
        </p:nvSpPr>
        <p:spPr bwMode="auto">
          <a:xfrm>
            <a:off x="7098506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019" name="Text Box 1321"/>
          <p:cNvSpPr txBox="1">
            <a:spLocks noChangeAspect="1" noChangeArrowheads="1"/>
          </p:cNvSpPr>
          <p:nvPr/>
        </p:nvSpPr>
        <p:spPr bwMode="auto">
          <a:xfrm>
            <a:off x="7201694" y="5296694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020" name="Text Box 1322"/>
          <p:cNvSpPr txBox="1">
            <a:spLocks noChangeAspect="1" noChangeArrowheads="1"/>
          </p:cNvSpPr>
          <p:nvPr/>
        </p:nvSpPr>
        <p:spPr bwMode="auto">
          <a:xfrm>
            <a:off x="7304881" y="5296694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21" name="Line 1323"/>
          <p:cNvSpPr>
            <a:spLocks noChangeAspect="1" noChangeShapeType="1"/>
          </p:cNvSpPr>
          <p:nvPr/>
        </p:nvSpPr>
        <p:spPr bwMode="auto">
          <a:xfrm>
            <a:off x="1173163" y="5298281"/>
            <a:ext cx="6692900" cy="0"/>
          </a:xfrm>
          <a:prstGeom prst="line">
            <a:avLst/>
          </a:prstGeom>
          <a:noFill/>
          <a:ln w="878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2" name="Text Box 1324"/>
          <p:cNvSpPr txBox="1">
            <a:spLocks noChangeAspect="1" noChangeArrowheads="1"/>
          </p:cNvSpPr>
          <p:nvPr/>
        </p:nvSpPr>
        <p:spPr bwMode="auto">
          <a:xfrm>
            <a:off x="1317626" y="5558631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023" name="Text Box 1325"/>
          <p:cNvSpPr txBox="1">
            <a:spLocks noChangeAspect="1" noChangeArrowheads="1"/>
          </p:cNvSpPr>
          <p:nvPr/>
        </p:nvSpPr>
        <p:spPr bwMode="auto">
          <a:xfrm>
            <a:off x="1433513" y="5614194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024" name="Text Box 1326"/>
          <p:cNvSpPr txBox="1">
            <a:spLocks noChangeAspect="1" noChangeArrowheads="1"/>
          </p:cNvSpPr>
          <p:nvPr/>
        </p:nvSpPr>
        <p:spPr bwMode="auto">
          <a:xfrm>
            <a:off x="1535113" y="5557044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025" name="Text Box 1327"/>
          <p:cNvSpPr txBox="1">
            <a:spLocks noChangeAspect="1" noChangeArrowheads="1"/>
          </p:cNvSpPr>
          <p:nvPr/>
        </p:nvSpPr>
        <p:spPr bwMode="auto">
          <a:xfrm>
            <a:off x="1655763" y="5614194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026" name="Text Box 1328"/>
          <p:cNvSpPr txBox="1">
            <a:spLocks noChangeAspect="1" noChangeArrowheads="1"/>
          </p:cNvSpPr>
          <p:nvPr/>
        </p:nvSpPr>
        <p:spPr bwMode="auto">
          <a:xfrm>
            <a:off x="1757363" y="5557044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027" name="Text Box 1329"/>
          <p:cNvSpPr txBox="1">
            <a:spLocks noChangeAspect="1" noChangeArrowheads="1"/>
          </p:cNvSpPr>
          <p:nvPr/>
        </p:nvSpPr>
        <p:spPr bwMode="auto">
          <a:xfrm>
            <a:off x="1814513" y="5557044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1028" name="Text Box 1330"/>
          <p:cNvSpPr txBox="1">
            <a:spLocks noChangeAspect="1" noChangeArrowheads="1"/>
          </p:cNvSpPr>
          <p:nvPr/>
        </p:nvSpPr>
        <p:spPr bwMode="auto">
          <a:xfrm>
            <a:off x="2162176" y="556656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29" name="Text Box 1331"/>
          <p:cNvSpPr txBox="1">
            <a:spLocks noChangeAspect="1" noChangeArrowheads="1"/>
          </p:cNvSpPr>
          <p:nvPr/>
        </p:nvSpPr>
        <p:spPr bwMode="auto">
          <a:xfrm>
            <a:off x="2263776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0" name="Text Box 1332"/>
          <p:cNvSpPr txBox="1">
            <a:spLocks noChangeAspect="1" noChangeArrowheads="1"/>
          </p:cNvSpPr>
          <p:nvPr/>
        </p:nvSpPr>
        <p:spPr bwMode="auto">
          <a:xfrm>
            <a:off x="2655888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031" name="Text Box 1333"/>
          <p:cNvSpPr txBox="1">
            <a:spLocks noChangeAspect="1" noChangeArrowheads="1"/>
          </p:cNvSpPr>
          <p:nvPr/>
        </p:nvSpPr>
        <p:spPr bwMode="auto">
          <a:xfrm>
            <a:off x="2759076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2" name="Text Box 1334"/>
          <p:cNvSpPr txBox="1">
            <a:spLocks noChangeAspect="1" noChangeArrowheads="1"/>
          </p:cNvSpPr>
          <p:nvPr/>
        </p:nvSpPr>
        <p:spPr bwMode="auto">
          <a:xfrm>
            <a:off x="2862263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3" name="Text Box 1335"/>
          <p:cNvSpPr txBox="1">
            <a:spLocks noChangeAspect="1" noChangeArrowheads="1"/>
          </p:cNvSpPr>
          <p:nvPr/>
        </p:nvSpPr>
        <p:spPr bwMode="auto">
          <a:xfrm>
            <a:off x="2965451" y="556656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4" name="Text Box 1336"/>
          <p:cNvSpPr txBox="1">
            <a:spLocks noChangeAspect="1" noChangeArrowheads="1"/>
          </p:cNvSpPr>
          <p:nvPr/>
        </p:nvSpPr>
        <p:spPr bwMode="auto">
          <a:xfrm>
            <a:off x="3355976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5" name="Text Box 1337"/>
          <p:cNvSpPr txBox="1">
            <a:spLocks noChangeAspect="1" noChangeArrowheads="1"/>
          </p:cNvSpPr>
          <p:nvPr/>
        </p:nvSpPr>
        <p:spPr bwMode="auto">
          <a:xfrm>
            <a:off x="3459163" y="5682456"/>
            <a:ext cx="57150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36" name="Text Box 1338"/>
          <p:cNvSpPr txBox="1">
            <a:spLocks noChangeAspect="1" noChangeArrowheads="1"/>
          </p:cNvSpPr>
          <p:nvPr/>
        </p:nvSpPr>
        <p:spPr bwMode="auto">
          <a:xfrm>
            <a:off x="3516313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037" name="Text Box 1339"/>
          <p:cNvSpPr txBox="1">
            <a:spLocks noChangeAspect="1" noChangeArrowheads="1"/>
          </p:cNvSpPr>
          <p:nvPr/>
        </p:nvSpPr>
        <p:spPr bwMode="auto">
          <a:xfrm>
            <a:off x="3619501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38" name="Text Box 1340"/>
          <p:cNvSpPr txBox="1">
            <a:spLocks noChangeAspect="1" noChangeArrowheads="1"/>
          </p:cNvSpPr>
          <p:nvPr/>
        </p:nvSpPr>
        <p:spPr bwMode="auto">
          <a:xfrm>
            <a:off x="3721101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039" name="Text Box 1341"/>
          <p:cNvSpPr txBox="1">
            <a:spLocks noChangeAspect="1" noChangeArrowheads="1"/>
          </p:cNvSpPr>
          <p:nvPr/>
        </p:nvSpPr>
        <p:spPr bwMode="auto">
          <a:xfrm>
            <a:off x="3824288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40" name="Text Box 1342"/>
          <p:cNvSpPr txBox="1">
            <a:spLocks noChangeAspect="1" noChangeArrowheads="1"/>
          </p:cNvSpPr>
          <p:nvPr/>
        </p:nvSpPr>
        <p:spPr bwMode="auto">
          <a:xfrm>
            <a:off x="3927476" y="5555456"/>
            <a:ext cx="9207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041" name="Text Box 1350"/>
          <p:cNvSpPr txBox="1">
            <a:spLocks noChangeAspect="1" noChangeArrowheads="1"/>
          </p:cNvSpPr>
          <p:nvPr/>
        </p:nvSpPr>
        <p:spPr bwMode="auto">
          <a:xfrm>
            <a:off x="4590256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42" name="Text Box 1351"/>
          <p:cNvSpPr txBox="1">
            <a:spLocks noChangeAspect="1" noChangeArrowheads="1"/>
          </p:cNvSpPr>
          <p:nvPr/>
        </p:nvSpPr>
        <p:spPr bwMode="auto">
          <a:xfrm>
            <a:off x="5315744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43" name="Text Box 1352"/>
          <p:cNvSpPr txBox="1">
            <a:spLocks noChangeAspect="1" noChangeArrowheads="1"/>
          </p:cNvSpPr>
          <p:nvPr/>
        </p:nvSpPr>
        <p:spPr bwMode="auto">
          <a:xfrm>
            <a:off x="5418931" y="56824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44" name="Text Box 1353"/>
          <p:cNvSpPr txBox="1">
            <a:spLocks noChangeAspect="1" noChangeArrowheads="1"/>
          </p:cNvSpPr>
          <p:nvPr/>
        </p:nvSpPr>
        <p:spPr bwMode="auto">
          <a:xfrm>
            <a:off x="5476081" y="556656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045" name="Text Box 1354"/>
          <p:cNvSpPr txBox="1">
            <a:spLocks noChangeAspect="1" noChangeArrowheads="1"/>
          </p:cNvSpPr>
          <p:nvPr/>
        </p:nvSpPr>
        <p:spPr bwMode="auto">
          <a:xfrm>
            <a:off x="5577681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46" name="Text Box 1355"/>
          <p:cNvSpPr txBox="1">
            <a:spLocks noChangeAspect="1" noChangeArrowheads="1"/>
          </p:cNvSpPr>
          <p:nvPr/>
        </p:nvSpPr>
        <p:spPr bwMode="auto">
          <a:xfrm>
            <a:off x="5680869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047" name="Text Box 1356"/>
          <p:cNvSpPr txBox="1">
            <a:spLocks noChangeAspect="1" noChangeArrowheads="1"/>
          </p:cNvSpPr>
          <p:nvPr/>
        </p:nvSpPr>
        <p:spPr bwMode="auto">
          <a:xfrm>
            <a:off x="5784056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048" name="Text Box 1357"/>
          <p:cNvSpPr txBox="1">
            <a:spLocks noChangeAspect="1" noChangeArrowheads="1"/>
          </p:cNvSpPr>
          <p:nvPr/>
        </p:nvSpPr>
        <p:spPr bwMode="auto">
          <a:xfrm>
            <a:off x="6176169" y="556656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49" name="Text Box 1358"/>
          <p:cNvSpPr txBox="1">
            <a:spLocks noChangeAspect="1" noChangeArrowheads="1"/>
          </p:cNvSpPr>
          <p:nvPr/>
        </p:nvSpPr>
        <p:spPr bwMode="auto">
          <a:xfrm>
            <a:off x="6836569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50" name="Text Box 1359"/>
          <p:cNvSpPr txBox="1">
            <a:spLocks noChangeAspect="1" noChangeArrowheads="1"/>
          </p:cNvSpPr>
          <p:nvPr/>
        </p:nvSpPr>
        <p:spPr bwMode="auto">
          <a:xfrm>
            <a:off x="6939756" y="5682456"/>
            <a:ext cx="58738" cy="2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51" name="Text Box 1360"/>
          <p:cNvSpPr txBox="1">
            <a:spLocks noChangeAspect="1" noChangeArrowheads="1"/>
          </p:cNvSpPr>
          <p:nvPr/>
        </p:nvSpPr>
        <p:spPr bwMode="auto">
          <a:xfrm>
            <a:off x="6996906" y="5566569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52" name="Text Box 1361"/>
          <p:cNvSpPr txBox="1">
            <a:spLocks noChangeAspect="1" noChangeArrowheads="1"/>
          </p:cNvSpPr>
          <p:nvPr/>
        </p:nvSpPr>
        <p:spPr bwMode="auto">
          <a:xfrm>
            <a:off x="7098506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53" name="Text Box 1362"/>
          <p:cNvSpPr txBox="1">
            <a:spLocks noChangeAspect="1" noChangeArrowheads="1"/>
          </p:cNvSpPr>
          <p:nvPr/>
        </p:nvSpPr>
        <p:spPr bwMode="auto">
          <a:xfrm>
            <a:off x="7201694" y="5566569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54" name="Text Box 1363"/>
          <p:cNvSpPr txBox="1">
            <a:spLocks noChangeAspect="1" noChangeArrowheads="1"/>
          </p:cNvSpPr>
          <p:nvPr/>
        </p:nvSpPr>
        <p:spPr bwMode="auto">
          <a:xfrm>
            <a:off x="7304881" y="5566569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55" name="Text Box 1364"/>
          <p:cNvSpPr txBox="1">
            <a:spLocks noChangeAspect="1" noChangeArrowheads="1"/>
          </p:cNvSpPr>
          <p:nvPr/>
        </p:nvSpPr>
        <p:spPr bwMode="auto">
          <a:xfrm>
            <a:off x="1317626" y="5817394"/>
            <a:ext cx="114300" cy="147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056" name="Text Box 1365"/>
          <p:cNvSpPr txBox="1">
            <a:spLocks noChangeAspect="1" noChangeArrowheads="1"/>
          </p:cNvSpPr>
          <p:nvPr/>
        </p:nvSpPr>
        <p:spPr bwMode="auto">
          <a:xfrm>
            <a:off x="1433513" y="5872956"/>
            <a:ext cx="103188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057" name="Text Box 1366"/>
          <p:cNvSpPr txBox="1">
            <a:spLocks noChangeAspect="1" noChangeArrowheads="1"/>
          </p:cNvSpPr>
          <p:nvPr/>
        </p:nvSpPr>
        <p:spPr bwMode="auto">
          <a:xfrm>
            <a:off x="1535113" y="5815806"/>
            <a:ext cx="112713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058" name="Text Box 1367"/>
          <p:cNvSpPr txBox="1">
            <a:spLocks noChangeAspect="1" noChangeArrowheads="1"/>
          </p:cNvSpPr>
          <p:nvPr/>
        </p:nvSpPr>
        <p:spPr bwMode="auto">
          <a:xfrm>
            <a:off x="1655763" y="5872956"/>
            <a:ext cx="10160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059" name="Text Box 1368"/>
          <p:cNvSpPr txBox="1">
            <a:spLocks noChangeAspect="1" noChangeArrowheads="1"/>
          </p:cNvSpPr>
          <p:nvPr/>
        </p:nvSpPr>
        <p:spPr bwMode="auto">
          <a:xfrm>
            <a:off x="1757363" y="5815806"/>
            <a:ext cx="58738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060" name="Text Box 1369"/>
          <p:cNvSpPr txBox="1">
            <a:spLocks noChangeAspect="1" noChangeArrowheads="1"/>
          </p:cNvSpPr>
          <p:nvPr/>
        </p:nvSpPr>
        <p:spPr bwMode="auto">
          <a:xfrm>
            <a:off x="1814513" y="5815806"/>
            <a:ext cx="57150" cy="14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1061" name="Text Box 1370"/>
          <p:cNvSpPr txBox="1">
            <a:spLocks noChangeAspect="1" noChangeArrowheads="1"/>
          </p:cNvSpPr>
          <p:nvPr/>
        </p:nvSpPr>
        <p:spPr bwMode="auto">
          <a:xfrm>
            <a:off x="2162176" y="58253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62" name="Text Box 1371"/>
          <p:cNvSpPr txBox="1">
            <a:spLocks noChangeAspect="1" noChangeArrowheads="1"/>
          </p:cNvSpPr>
          <p:nvPr/>
        </p:nvSpPr>
        <p:spPr bwMode="auto">
          <a:xfrm>
            <a:off x="2263776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63" name="Text Box 1372"/>
          <p:cNvSpPr txBox="1">
            <a:spLocks noChangeAspect="1" noChangeArrowheads="1"/>
          </p:cNvSpPr>
          <p:nvPr/>
        </p:nvSpPr>
        <p:spPr bwMode="auto">
          <a:xfrm>
            <a:off x="2655888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064" name="Text Box 1373"/>
          <p:cNvSpPr txBox="1">
            <a:spLocks noChangeAspect="1" noChangeArrowheads="1"/>
          </p:cNvSpPr>
          <p:nvPr/>
        </p:nvSpPr>
        <p:spPr bwMode="auto">
          <a:xfrm>
            <a:off x="2759076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65" name="Text Box 1374"/>
          <p:cNvSpPr txBox="1">
            <a:spLocks noChangeAspect="1" noChangeArrowheads="1"/>
          </p:cNvSpPr>
          <p:nvPr/>
        </p:nvSpPr>
        <p:spPr bwMode="auto">
          <a:xfrm>
            <a:off x="2862263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66" name="Text Box 1375"/>
          <p:cNvSpPr txBox="1">
            <a:spLocks noChangeAspect="1" noChangeArrowheads="1"/>
          </p:cNvSpPr>
          <p:nvPr/>
        </p:nvSpPr>
        <p:spPr bwMode="auto">
          <a:xfrm>
            <a:off x="2965451" y="58253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67" name="Text Box 1376"/>
          <p:cNvSpPr txBox="1">
            <a:spLocks noChangeAspect="1" noChangeArrowheads="1"/>
          </p:cNvSpPr>
          <p:nvPr/>
        </p:nvSpPr>
        <p:spPr bwMode="auto">
          <a:xfrm>
            <a:off x="3355976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68" name="Text Box 1377"/>
          <p:cNvSpPr txBox="1">
            <a:spLocks noChangeAspect="1" noChangeArrowheads="1"/>
          </p:cNvSpPr>
          <p:nvPr/>
        </p:nvSpPr>
        <p:spPr bwMode="auto">
          <a:xfrm>
            <a:off x="3459163" y="5941219"/>
            <a:ext cx="57150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69" name="Text Box 1378"/>
          <p:cNvSpPr txBox="1">
            <a:spLocks noChangeAspect="1" noChangeArrowheads="1"/>
          </p:cNvSpPr>
          <p:nvPr/>
        </p:nvSpPr>
        <p:spPr bwMode="auto">
          <a:xfrm>
            <a:off x="3516313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70" name="Text Box 1379"/>
          <p:cNvSpPr txBox="1">
            <a:spLocks noChangeAspect="1" noChangeArrowheads="1"/>
          </p:cNvSpPr>
          <p:nvPr/>
        </p:nvSpPr>
        <p:spPr bwMode="auto">
          <a:xfrm>
            <a:off x="3619501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071" name="Text Box 1380"/>
          <p:cNvSpPr txBox="1">
            <a:spLocks noChangeAspect="1" noChangeArrowheads="1"/>
          </p:cNvSpPr>
          <p:nvPr/>
        </p:nvSpPr>
        <p:spPr bwMode="auto">
          <a:xfrm>
            <a:off x="3721101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072" name="Text Box 1381"/>
          <p:cNvSpPr txBox="1">
            <a:spLocks noChangeAspect="1" noChangeArrowheads="1"/>
          </p:cNvSpPr>
          <p:nvPr/>
        </p:nvSpPr>
        <p:spPr bwMode="auto">
          <a:xfrm>
            <a:off x="3824288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073" name="Text Box 1382"/>
          <p:cNvSpPr txBox="1">
            <a:spLocks noChangeAspect="1" noChangeArrowheads="1"/>
          </p:cNvSpPr>
          <p:nvPr/>
        </p:nvSpPr>
        <p:spPr bwMode="auto">
          <a:xfrm>
            <a:off x="3927476" y="5812631"/>
            <a:ext cx="92075" cy="7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35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0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074" name="Text Box 1390"/>
          <p:cNvSpPr txBox="1">
            <a:spLocks noChangeAspect="1" noChangeArrowheads="1"/>
          </p:cNvSpPr>
          <p:nvPr/>
        </p:nvSpPr>
        <p:spPr bwMode="auto">
          <a:xfrm>
            <a:off x="4590256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75" name="Text Box 1391"/>
          <p:cNvSpPr txBox="1">
            <a:spLocks noChangeAspect="1" noChangeArrowheads="1"/>
          </p:cNvSpPr>
          <p:nvPr/>
        </p:nvSpPr>
        <p:spPr bwMode="auto">
          <a:xfrm>
            <a:off x="5315744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76" name="Text Box 1392"/>
          <p:cNvSpPr txBox="1">
            <a:spLocks noChangeAspect="1" noChangeArrowheads="1"/>
          </p:cNvSpPr>
          <p:nvPr/>
        </p:nvSpPr>
        <p:spPr bwMode="auto">
          <a:xfrm>
            <a:off x="5418931" y="594121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77" name="Text Box 1393"/>
          <p:cNvSpPr txBox="1">
            <a:spLocks noChangeAspect="1" noChangeArrowheads="1"/>
          </p:cNvSpPr>
          <p:nvPr/>
        </p:nvSpPr>
        <p:spPr bwMode="auto">
          <a:xfrm>
            <a:off x="5476081" y="58253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78" name="Text Box 1394"/>
          <p:cNvSpPr txBox="1">
            <a:spLocks noChangeAspect="1" noChangeArrowheads="1"/>
          </p:cNvSpPr>
          <p:nvPr/>
        </p:nvSpPr>
        <p:spPr bwMode="auto">
          <a:xfrm>
            <a:off x="5577681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079" name="Text Box 1395"/>
          <p:cNvSpPr txBox="1">
            <a:spLocks noChangeAspect="1" noChangeArrowheads="1"/>
          </p:cNvSpPr>
          <p:nvPr/>
        </p:nvSpPr>
        <p:spPr bwMode="auto">
          <a:xfrm>
            <a:off x="5680869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080" name="Text Box 1396"/>
          <p:cNvSpPr txBox="1">
            <a:spLocks noChangeAspect="1" noChangeArrowheads="1"/>
          </p:cNvSpPr>
          <p:nvPr/>
        </p:nvSpPr>
        <p:spPr bwMode="auto">
          <a:xfrm>
            <a:off x="5784056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81" name="Text Box 1397"/>
          <p:cNvSpPr txBox="1">
            <a:spLocks noChangeAspect="1" noChangeArrowheads="1"/>
          </p:cNvSpPr>
          <p:nvPr/>
        </p:nvSpPr>
        <p:spPr bwMode="auto">
          <a:xfrm>
            <a:off x="6176169" y="58253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82" name="Text Box 1398"/>
          <p:cNvSpPr txBox="1">
            <a:spLocks noChangeAspect="1" noChangeArrowheads="1"/>
          </p:cNvSpPr>
          <p:nvPr/>
        </p:nvSpPr>
        <p:spPr bwMode="auto">
          <a:xfrm>
            <a:off x="6836569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83" name="Text Box 1399"/>
          <p:cNvSpPr txBox="1">
            <a:spLocks noChangeAspect="1" noChangeArrowheads="1"/>
          </p:cNvSpPr>
          <p:nvPr/>
        </p:nvSpPr>
        <p:spPr bwMode="auto">
          <a:xfrm>
            <a:off x="6939756" y="5941219"/>
            <a:ext cx="58738" cy="2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084" name="Text Box 1400"/>
          <p:cNvSpPr txBox="1">
            <a:spLocks noChangeAspect="1" noChangeArrowheads="1"/>
          </p:cNvSpPr>
          <p:nvPr/>
        </p:nvSpPr>
        <p:spPr bwMode="auto">
          <a:xfrm>
            <a:off x="6996906" y="5825331"/>
            <a:ext cx="101600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85" name="Text Box 1401"/>
          <p:cNvSpPr txBox="1">
            <a:spLocks noChangeAspect="1" noChangeArrowheads="1"/>
          </p:cNvSpPr>
          <p:nvPr/>
        </p:nvSpPr>
        <p:spPr bwMode="auto">
          <a:xfrm>
            <a:off x="7098506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86" name="Text Box 1402"/>
          <p:cNvSpPr txBox="1">
            <a:spLocks noChangeAspect="1" noChangeArrowheads="1"/>
          </p:cNvSpPr>
          <p:nvPr/>
        </p:nvSpPr>
        <p:spPr bwMode="auto">
          <a:xfrm>
            <a:off x="7201694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087" name="Text Box 1403"/>
          <p:cNvSpPr txBox="1">
            <a:spLocks noChangeAspect="1" noChangeArrowheads="1"/>
          </p:cNvSpPr>
          <p:nvPr/>
        </p:nvSpPr>
        <p:spPr bwMode="auto">
          <a:xfrm>
            <a:off x="7304881" y="5825331"/>
            <a:ext cx="103188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088" name="Text Box 1404"/>
          <p:cNvSpPr txBox="1">
            <a:spLocks noChangeAspect="1" noChangeArrowheads="1"/>
          </p:cNvSpPr>
          <p:nvPr/>
        </p:nvSpPr>
        <p:spPr bwMode="auto">
          <a:xfrm>
            <a:off x="7408069" y="5825331"/>
            <a:ext cx="103187" cy="13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089" name="Line 1405"/>
          <p:cNvSpPr>
            <a:spLocks noChangeAspect="1" noChangeShapeType="1"/>
          </p:cNvSpPr>
          <p:nvPr/>
        </p:nvSpPr>
        <p:spPr bwMode="auto">
          <a:xfrm>
            <a:off x="1173163" y="5826919"/>
            <a:ext cx="6692900" cy="0"/>
          </a:xfrm>
          <a:prstGeom prst="line">
            <a:avLst/>
          </a:prstGeom>
          <a:noFill/>
          <a:ln w="8781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092200"/>
          </a:xfrm>
        </p:spPr>
        <p:txBody>
          <a:bodyPr/>
          <a:lstStyle/>
          <a:p>
            <a:r>
              <a:rPr lang="en-US" dirty="0" smtClean="0"/>
              <a:t>Performance of Our Evaluation Algorithm </a:t>
            </a:r>
            <a:br>
              <a:rPr lang="en-US" dirty="0" smtClean="0"/>
            </a:br>
            <a:r>
              <a:rPr lang="en-US" dirty="0" smtClean="0"/>
              <a:t>on Faure sequences</a:t>
            </a:r>
            <a:endParaRPr lang="en-US" dirty="0"/>
          </a:p>
        </p:txBody>
      </p:sp>
      <p:sp>
        <p:nvSpPr>
          <p:cNvPr id="1090" name="Rectangle 1089"/>
          <p:cNvSpPr/>
          <p:nvPr/>
        </p:nvSpPr>
        <p:spPr bwMode="auto">
          <a:xfrm>
            <a:off x="4266406" y="1792288"/>
            <a:ext cx="1727200" cy="2620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>
            <a:spAutoFit/>
          </a:bodyPr>
          <a:lstStyle/>
          <a:p>
            <a:pPr marL="342900" indent="-342900" eaLnBrk="1" hangingPunct="1">
              <a:buClrTx/>
              <a:buFontTx/>
              <a:buNone/>
              <a:defRPr/>
            </a:pPr>
            <a:endParaRPr lang="en-US" sz="1800" u="none">
              <a:solidFill>
                <a:srgbClr val="003366"/>
              </a:solidFill>
              <a:latin typeface="Georgia" pitchFamily="18" charset="0"/>
            </a:endParaRPr>
          </a:p>
        </p:txBody>
      </p:sp>
      <p:sp>
        <p:nvSpPr>
          <p:cNvPr id="1092" name="Text Box 509"/>
          <p:cNvSpPr txBox="1">
            <a:spLocks noChangeAspect="1" noChangeArrowheads="1"/>
          </p:cNvSpPr>
          <p:nvPr/>
        </p:nvSpPr>
        <p:spPr bwMode="auto">
          <a:xfrm>
            <a:off x="3666331" y="2000250"/>
            <a:ext cx="100013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1093" name="Text Box 510"/>
          <p:cNvSpPr txBox="1">
            <a:spLocks noChangeAspect="1" noChangeArrowheads="1"/>
          </p:cNvSpPr>
          <p:nvPr/>
        </p:nvSpPr>
        <p:spPr bwMode="auto">
          <a:xfrm>
            <a:off x="3766344" y="1997075"/>
            <a:ext cx="87312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66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094" name="Text Box 511"/>
          <p:cNvSpPr txBox="1">
            <a:spLocks noChangeAspect="1" noChangeArrowheads="1"/>
          </p:cNvSpPr>
          <p:nvPr/>
        </p:nvSpPr>
        <p:spPr bwMode="auto">
          <a:xfrm>
            <a:off x="3864769" y="1989138"/>
            <a:ext cx="76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6525" rIns="0" bIns="4445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1095" name="Text Box 512"/>
          <p:cNvSpPr txBox="1">
            <a:spLocks noChangeAspect="1" noChangeArrowheads="1"/>
          </p:cNvSpPr>
          <p:nvPr/>
        </p:nvSpPr>
        <p:spPr bwMode="auto">
          <a:xfrm>
            <a:off x="3940969" y="2043113"/>
            <a:ext cx="53975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8890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sy8" pitchFamily="34" charset="0"/>
              </a:rPr>
              <a:t>¢</a:t>
            </a:r>
          </a:p>
        </p:txBody>
      </p:sp>
      <p:sp>
        <p:nvSpPr>
          <p:cNvPr id="1096" name="Text Box 513"/>
          <p:cNvSpPr txBox="1">
            <a:spLocks noChangeAspect="1" noChangeArrowheads="1"/>
          </p:cNvSpPr>
          <p:nvPr/>
        </p:nvSpPr>
        <p:spPr bwMode="auto">
          <a:xfrm>
            <a:off x="3994944" y="1989138"/>
            <a:ext cx="7620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6525" rIns="0" bIns="4445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1111" name="Text Box 528"/>
          <p:cNvSpPr txBox="1">
            <a:spLocks noChangeAspect="1" noChangeArrowheads="1"/>
          </p:cNvSpPr>
          <p:nvPr/>
        </p:nvSpPr>
        <p:spPr bwMode="auto">
          <a:xfrm>
            <a:off x="4495006" y="2001838"/>
            <a:ext cx="15081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112" name="Text Box 529"/>
          <p:cNvSpPr txBox="1">
            <a:spLocks noChangeAspect="1" noChangeArrowheads="1"/>
          </p:cNvSpPr>
          <p:nvPr/>
        </p:nvSpPr>
        <p:spPr bwMode="auto">
          <a:xfrm>
            <a:off x="4645819" y="20478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113" name="Text Box 530"/>
          <p:cNvSpPr txBox="1">
            <a:spLocks noChangeAspect="1" noChangeArrowheads="1"/>
          </p:cNvSpPr>
          <p:nvPr/>
        </p:nvSpPr>
        <p:spPr bwMode="auto">
          <a:xfrm>
            <a:off x="4753769" y="20478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114" name="Text Box 531"/>
          <p:cNvSpPr txBox="1">
            <a:spLocks noChangeAspect="1" noChangeArrowheads="1"/>
          </p:cNvSpPr>
          <p:nvPr/>
        </p:nvSpPr>
        <p:spPr bwMode="auto">
          <a:xfrm>
            <a:off x="4893469" y="2001838"/>
            <a:ext cx="144462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115" name="Text Box 532"/>
          <p:cNvSpPr txBox="1">
            <a:spLocks noChangeAspect="1" noChangeArrowheads="1"/>
          </p:cNvSpPr>
          <p:nvPr/>
        </p:nvSpPr>
        <p:spPr bwMode="auto">
          <a:xfrm>
            <a:off x="5039519" y="2000250"/>
            <a:ext cx="53975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116" name="Text Box 533"/>
          <p:cNvSpPr txBox="1">
            <a:spLocks noChangeAspect="1" noChangeArrowheads="1"/>
          </p:cNvSpPr>
          <p:nvPr/>
        </p:nvSpPr>
        <p:spPr bwMode="auto">
          <a:xfrm>
            <a:off x="5093494" y="2047875"/>
            <a:ext cx="96837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34925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117" name="Text Box 534"/>
          <p:cNvSpPr txBox="1">
            <a:spLocks noChangeAspect="1" noChangeArrowheads="1"/>
          </p:cNvSpPr>
          <p:nvPr/>
        </p:nvSpPr>
        <p:spPr bwMode="auto">
          <a:xfrm>
            <a:off x="5190331" y="20478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118" name="Text Box 535"/>
          <p:cNvSpPr txBox="1">
            <a:spLocks noChangeAspect="1" noChangeArrowheads="1"/>
          </p:cNvSpPr>
          <p:nvPr/>
        </p:nvSpPr>
        <p:spPr bwMode="auto">
          <a:xfrm>
            <a:off x="5287169" y="20478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119" name="Text Box 536"/>
          <p:cNvSpPr txBox="1">
            <a:spLocks noChangeAspect="1" noChangeArrowheads="1"/>
          </p:cNvSpPr>
          <p:nvPr/>
        </p:nvSpPr>
        <p:spPr bwMode="auto">
          <a:xfrm>
            <a:off x="5363369" y="2003425"/>
            <a:ext cx="539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120" name="Text Box 537"/>
          <p:cNvSpPr txBox="1">
            <a:spLocks noChangeAspect="1" noChangeArrowheads="1"/>
          </p:cNvSpPr>
          <p:nvPr/>
        </p:nvSpPr>
        <p:spPr bwMode="auto">
          <a:xfrm>
            <a:off x="5417344" y="2014538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11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121" name="Text Box 538"/>
          <p:cNvSpPr txBox="1">
            <a:spLocks noChangeAspect="1" noChangeArrowheads="1"/>
          </p:cNvSpPr>
          <p:nvPr/>
        </p:nvSpPr>
        <p:spPr bwMode="auto">
          <a:xfrm>
            <a:off x="5491956" y="2000250"/>
            <a:ext cx="10795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1122" name="Text Box 539"/>
          <p:cNvSpPr txBox="1">
            <a:spLocks noChangeAspect="1" noChangeArrowheads="1"/>
          </p:cNvSpPr>
          <p:nvPr/>
        </p:nvSpPr>
        <p:spPr bwMode="auto">
          <a:xfrm>
            <a:off x="5599906" y="2047875"/>
            <a:ext cx="1619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1123" name="Text Box 540"/>
          <p:cNvSpPr txBox="1">
            <a:spLocks noChangeAspect="1" noChangeArrowheads="1"/>
          </p:cNvSpPr>
          <p:nvPr/>
        </p:nvSpPr>
        <p:spPr bwMode="auto">
          <a:xfrm>
            <a:off x="6141244" y="1989138"/>
            <a:ext cx="53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6525" rIns="0" bIns="4445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[</a:t>
            </a:r>
          </a:p>
        </p:txBody>
      </p:sp>
      <p:sp>
        <p:nvSpPr>
          <p:cNvPr id="1124" name="Text Box 541"/>
          <p:cNvSpPr txBox="1">
            <a:spLocks noChangeAspect="1" noChangeArrowheads="1"/>
          </p:cNvSpPr>
          <p:nvPr/>
        </p:nvSpPr>
        <p:spPr bwMode="auto">
          <a:xfrm>
            <a:off x="6195219" y="2001838"/>
            <a:ext cx="198437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W</a:t>
            </a:r>
          </a:p>
        </p:txBody>
      </p:sp>
      <p:sp>
        <p:nvSpPr>
          <p:cNvPr id="1125" name="Text Box 542"/>
          <p:cNvSpPr txBox="1">
            <a:spLocks noChangeAspect="1" noChangeArrowheads="1"/>
          </p:cNvSpPr>
          <p:nvPr/>
        </p:nvSpPr>
        <p:spPr bwMode="auto">
          <a:xfrm>
            <a:off x="6395244" y="2003425"/>
            <a:ext cx="53975" cy="12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126" name="Text Box 543"/>
          <p:cNvSpPr txBox="1">
            <a:spLocks noChangeAspect="1" noChangeArrowheads="1"/>
          </p:cNvSpPr>
          <p:nvPr/>
        </p:nvSpPr>
        <p:spPr bwMode="auto">
          <a:xfrm>
            <a:off x="6449219" y="20478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1127" name="Text Box 544"/>
          <p:cNvSpPr txBox="1">
            <a:spLocks noChangeAspect="1" noChangeArrowheads="1"/>
          </p:cNvSpPr>
          <p:nvPr/>
        </p:nvSpPr>
        <p:spPr bwMode="auto">
          <a:xfrm>
            <a:off x="6557169" y="2000250"/>
            <a:ext cx="101600" cy="12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k</a:t>
            </a:r>
          </a:p>
        </p:txBody>
      </p:sp>
      <p:sp>
        <p:nvSpPr>
          <p:cNvPr id="1128" name="Text Box 545"/>
          <p:cNvSpPr txBox="1">
            <a:spLocks noChangeAspect="1" noChangeArrowheads="1"/>
          </p:cNvSpPr>
          <p:nvPr/>
        </p:nvSpPr>
        <p:spPr bwMode="auto">
          <a:xfrm>
            <a:off x="6654006" y="2047875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29" name="Text Box 546"/>
          <p:cNvSpPr txBox="1">
            <a:spLocks noChangeAspect="1" noChangeArrowheads="1"/>
          </p:cNvSpPr>
          <p:nvPr/>
        </p:nvSpPr>
        <p:spPr bwMode="auto">
          <a:xfrm>
            <a:off x="6739731" y="20478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130" name="Text Box 547"/>
          <p:cNvSpPr txBox="1">
            <a:spLocks noChangeAspect="1" noChangeArrowheads="1"/>
          </p:cNvSpPr>
          <p:nvPr/>
        </p:nvSpPr>
        <p:spPr bwMode="auto">
          <a:xfrm>
            <a:off x="6814344" y="1989138"/>
            <a:ext cx="96837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6525" rIns="0" bIns="4445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/</a:t>
            </a:r>
          </a:p>
        </p:txBody>
      </p:sp>
      <p:sp>
        <p:nvSpPr>
          <p:cNvPr id="1131" name="Text Box 548"/>
          <p:cNvSpPr txBox="1">
            <a:spLocks noChangeAspect="1" noChangeArrowheads="1"/>
          </p:cNvSpPr>
          <p:nvPr/>
        </p:nvSpPr>
        <p:spPr bwMode="auto">
          <a:xfrm>
            <a:off x="6912769" y="2001838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32" name="Text Box 549"/>
          <p:cNvSpPr txBox="1">
            <a:spLocks noChangeAspect="1" noChangeArrowheads="1"/>
          </p:cNvSpPr>
          <p:nvPr/>
        </p:nvSpPr>
        <p:spPr bwMode="auto">
          <a:xfrm>
            <a:off x="7022306" y="20478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133" name="Text Box 550"/>
          <p:cNvSpPr txBox="1">
            <a:spLocks noChangeAspect="1" noChangeArrowheads="1"/>
          </p:cNvSpPr>
          <p:nvPr/>
        </p:nvSpPr>
        <p:spPr bwMode="auto">
          <a:xfrm>
            <a:off x="7119144" y="20478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1134" name="Text Box 551"/>
          <p:cNvSpPr txBox="1">
            <a:spLocks noChangeAspect="1" noChangeArrowheads="1"/>
          </p:cNvSpPr>
          <p:nvPr/>
        </p:nvSpPr>
        <p:spPr bwMode="auto">
          <a:xfrm>
            <a:off x="7227094" y="2047875"/>
            <a:ext cx="96837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34925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135" name="Text Box 552"/>
          <p:cNvSpPr txBox="1">
            <a:spLocks noChangeAspect="1" noChangeArrowheads="1"/>
          </p:cNvSpPr>
          <p:nvPr/>
        </p:nvSpPr>
        <p:spPr bwMode="auto">
          <a:xfrm>
            <a:off x="7389019" y="20081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136" name="Text Box 553"/>
          <p:cNvSpPr txBox="1">
            <a:spLocks noChangeAspect="1" noChangeArrowheads="1"/>
          </p:cNvSpPr>
          <p:nvPr/>
        </p:nvSpPr>
        <p:spPr bwMode="auto">
          <a:xfrm>
            <a:off x="7485856" y="20081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137" name="Text Box 554"/>
          <p:cNvSpPr txBox="1">
            <a:spLocks noChangeAspect="1" noChangeArrowheads="1"/>
          </p:cNvSpPr>
          <p:nvPr/>
        </p:nvSpPr>
        <p:spPr bwMode="auto">
          <a:xfrm>
            <a:off x="7582694" y="1989138"/>
            <a:ext cx="53975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6525" rIns="0" bIns="4445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]</a:t>
            </a:r>
          </a:p>
        </p:txBody>
      </p:sp>
      <p:sp>
        <p:nvSpPr>
          <p:cNvPr id="1138" name="Text Box 555"/>
          <p:cNvSpPr txBox="1">
            <a:spLocks noChangeAspect="1" noChangeArrowheads="1"/>
          </p:cNvSpPr>
          <p:nvPr/>
        </p:nvSpPr>
        <p:spPr bwMode="auto">
          <a:xfrm>
            <a:off x="1656556" y="2219325"/>
            <a:ext cx="144463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1139" name="Text Box 556"/>
          <p:cNvSpPr txBox="1">
            <a:spLocks noChangeAspect="1" noChangeArrowheads="1"/>
          </p:cNvSpPr>
          <p:nvPr/>
        </p:nvSpPr>
        <p:spPr bwMode="auto">
          <a:xfrm>
            <a:off x="1802606" y="22653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140" name="Text Box 557"/>
          <p:cNvSpPr txBox="1">
            <a:spLocks noChangeAspect="1" noChangeArrowheads="1"/>
          </p:cNvSpPr>
          <p:nvPr/>
        </p:nvSpPr>
        <p:spPr bwMode="auto">
          <a:xfrm>
            <a:off x="1899444" y="2265363"/>
            <a:ext cx="1619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1141" name="Text Box 558"/>
          <p:cNvSpPr txBox="1">
            <a:spLocks noChangeAspect="1" noChangeArrowheads="1"/>
          </p:cNvSpPr>
          <p:nvPr/>
        </p:nvSpPr>
        <p:spPr bwMode="auto">
          <a:xfrm>
            <a:off x="2061369" y="2265363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42" name="Text Box 559"/>
          <p:cNvSpPr txBox="1">
            <a:spLocks noChangeAspect="1" noChangeArrowheads="1"/>
          </p:cNvSpPr>
          <p:nvPr/>
        </p:nvSpPr>
        <p:spPr bwMode="auto">
          <a:xfrm>
            <a:off x="2515394" y="2217738"/>
            <a:ext cx="100012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d</a:t>
            </a:r>
          </a:p>
        </p:txBody>
      </p:sp>
      <p:sp>
        <p:nvSpPr>
          <p:cNvPr id="1143" name="Text Box 560"/>
          <p:cNvSpPr txBox="1">
            <a:spLocks noChangeAspect="1" noChangeArrowheads="1"/>
          </p:cNvSpPr>
          <p:nvPr/>
        </p:nvSpPr>
        <p:spPr bwMode="auto">
          <a:xfrm>
            <a:off x="3158331" y="2265363"/>
            <a:ext cx="11747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n</a:t>
            </a:r>
          </a:p>
        </p:txBody>
      </p:sp>
      <p:sp>
        <p:nvSpPr>
          <p:cNvPr id="1144" name="Text Box 561"/>
          <p:cNvSpPr txBox="1">
            <a:spLocks noChangeAspect="1" noChangeArrowheads="1"/>
          </p:cNvSpPr>
          <p:nvPr/>
        </p:nvSpPr>
        <p:spPr bwMode="auto">
          <a:xfrm>
            <a:off x="3628231" y="2217738"/>
            <a:ext cx="58738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45" name="Text Box 562"/>
          <p:cNvSpPr txBox="1">
            <a:spLocks noChangeAspect="1" noChangeArrowheads="1"/>
          </p:cNvSpPr>
          <p:nvPr/>
        </p:nvSpPr>
        <p:spPr bwMode="auto">
          <a:xfrm>
            <a:off x="3688556" y="22653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146" name="Text Box 563"/>
          <p:cNvSpPr txBox="1">
            <a:spLocks noChangeAspect="1" noChangeArrowheads="1"/>
          </p:cNvSpPr>
          <p:nvPr/>
        </p:nvSpPr>
        <p:spPr bwMode="auto">
          <a:xfrm>
            <a:off x="3785394" y="2265363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147" name="Text Box 564"/>
          <p:cNvSpPr txBox="1">
            <a:spLocks noChangeAspect="1" noChangeArrowheads="1"/>
          </p:cNvSpPr>
          <p:nvPr/>
        </p:nvSpPr>
        <p:spPr bwMode="auto">
          <a:xfrm>
            <a:off x="3893344" y="2265363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1148" name="Text Box 565"/>
          <p:cNvSpPr txBox="1">
            <a:spLocks noChangeAspect="1" noChangeArrowheads="1"/>
          </p:cNvSpPr>
          <p:nvPr/>
        </p:nvSpPr>
        <p:spPr bwMode="auto">
          <a:xfrm>
            <a:off x="3999706" y="2217738"/>
            <a:ext cx="107950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1163" name="Text Box 580"/>
          <p:cNvSpPr txBox="1">
            <a:spLocks noChangeAspect="1" noChangeArrowheads="1"/>
          </p:cNvSpPr>
          <p:nvPr/>
        </p:nvSpPr>
        <p:spPr bwMode="auto">
          <a:xfrm>
            <a:off x="4388644" y="2219325"/>
            <a:ext cx="144462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1164" name="Text Box 581"/>
          <p:cNvSpPr txBox="1">
            <a:spLocks noChangeAspect="1" noChangeArrowheads="1"/>
          </p:cNvSpPr>
          <p:nvPr/>
        </p:nvSpPr>
        <p:spPr bwMode="auto">
          <a:xfrm>
            <a:off x="4533106" y="2220913"/>
            <a:ext cx="539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165" name="Text Box 582"/>
          <p:cNvSpPr txBox="1">
            <a:spLocks noChangeAspect="1" noChangeArrowheads="1"/>
          </p:cNvSpPr>
          <p:nvPr/>
        </p:nvSpPr>
        <p:spPr bwMode="auto">
          <a:xfrm>
            <a:off x="4587081" y="2232025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11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166" name="Text Box 583"/>
          <p:cNvSpPr txBox="1">
            <a:spLocks noChangeAspect="1" noChangeArrowheads="1"/>
          </p:cNvSpPr>
          <p:nvPr/>
        </p:nvSpPr>
        <p:spPr bwMode="auto">
          <a:xfrm>
            <a:off x="4663281" y="22653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167" name="Text Box 584"/>
          <p:cNvSpPr txBox="1">
            <a:spLocks noChangeAspect="1" noChangeArrowheads="1"/>
          </p:cNvSpPr>
          <p:nvPr/>
        </p:nvSpPr>
        <p:spPr bwMode="auto">
          <a:xfrm>
            <a:off x="5014119" y="2219325"/>
            <a:ext cx="136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168" name="Text Box 585"/>
          <p:cNvSpPr txBox="1">
            <a:spLocks noChangeAspect="1" noChangeArrowheads="1"/>
          </p:cNvSpPr>
          <p:nvPr/>
        </p:nvSpPr>
        <p:spPr bwMode="auto">
          <a:xfrm>
            <a:off x="5150644" y="2265363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69" name="Text Box 586"/>
          <p:cNvSpPr txBox="1">
            <a:spLocks noChangeAspect="1" noChangeArrowheads="1"/>
          </p:cNvSpPr>
          <p:nvPr/>
        </p:nvSpPr>
        <p:spPr bwMode="auto">
          <a:xfrm>
            <a:off x="5236369" y="22653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170" name="Text Box 587"/>
          <p:cNvSpPr txBox="1">
            <a:spLocks noChangeAspect="1" noChangeArrowheads="1"/>
          </p:cNvSpPr>
          <p:nvPr/>
        </p:nvSpPr>
        <p:spPr bwMode="auto">
          <a:xfrm>
            <a:off x="5312569" y="2232025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11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171" name="Text Box 588"/>
          <p:cNvSpPr txBox="1">
            <a:spLocks noChangeAspect="1" noChangeArrowheads="1"/>
          </p:cNvSpPr>
          <p:nvPr/>
        </p:nvSpPr>
        <p:spPr bwMode="auto">
          <a:xfrm>
            <a:off x="5388769" y="2265363"/>
            <a:ext cx="65087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72" name="Text Box 589"/>
          <p:cNvSpPr txBox="1">
            <a:spLocks noChangeAspect="1" noChangeArrowheads="1"/>
          </p:cNvSpPr>
          <p:nvPr/>
        </p:nvSpPr>
        <p:spPr bwMode="auto">
          <a:xfrm>
            <a:off x="5453856" y="22653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173" name="Text Box 590"/>
          <p:cNvSpPr txBox="1">
            <a:spLocks noChangeAspect="1" noChangeArrowheads="1"/>
          </p:cNvSpPr>
          <p:nvPr/>
        </p:nvSpPr>
        <p:spPr bwMode="auto">
          <a:xfrm>
            <a:off x="5550694" y="2217738"/>
            <a:ext cx="587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74" name="Text Box 591"/>
          <p:cNvSpPr txBox="1">
            <a:spLocks noChangeAspect="1" noChangeArrowheads="1"/>
          </p:cNvSpPr>
          <p:nvPr/>
        </p:nvSpPr>
        <p:spPr bwMode="auto">
          <a:xfrm>
            <a:off x="5609431" y="2265363"/>
            <a:ext cx="6508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75" name="Text Box 592"/>
          <p:cNvSpPr txBox="1">
            <a:spLocks noChangeAspect="1" noChangeArrowheads="1"/>
          </p:cNvSpPr>
          <p:nvPr/>
        </p:nvSpPr>
        <p:spPr bwMode="auto">
          <a:xfrm>
            <a:off x="5674519" y="22256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176" name="Text Box 593"/>
          <p:cNvSpPr txBox="1">
            <a:spLocks noChangeAspect="1" noChangeArrowheads="1"/>
          </p:cNvSpPr>
          <p:nvPr/>
        </p:nvSpPr>
        <p:spPr bwMode="auto">
          <a:xfrm>
            <a:off x="5771356" y="22256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177" name="Text Box 594"/>
          <p:cNvSpPr txBox="1">
            <a:spLocks noChangeAspect="1" noChangeArrowheads="1"/>
          </p:cNvSpPr>
          <p:nvPr/>
        </p:nvSpPr>
        <p:spPr bwMode="auto">
          <a:xfrm>
            <a:off x="6141244" y="2219325"/>
            <a:ext cx="144462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1178" name="Text Box 595"/>
          <p:cNvSpPr txBox="1">
            <a:spLocks noChangeAspect="1" noChangeArrowheads="1"/>
          </p:cNvSpPr>
          <p:nvPr/>
        </p:nvSpPr>
        <p:spPr bwMode="auto">
          <a:xfrm>
            <a:off x="6287294" y="2220913"/>
            <a:ext cx="539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223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179" name="Text Box 596"/>
          <p:cNvSpPr txBox="1">
            <a:spLocks noChangeAspect="1" noChangeArrowheads="1"/>
          </p:cNvSpPr>
          <p:nvPr/>
        </p:nvSpPr>
        <p:spPr bwMode="auto">
          <a:xfrm>
            <a:off x="6341269" y="2232025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11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180" name="Text Box 597"/>
          <p:cNvSpPr txBox="1">
            <a:spLocks noChangeAspect="1" noChangeArrowheads="1"/>
          </p:cNvSpPr>
          <p:nvPr/>
        </p:nvSpPr>
        <p:spPr bwMode="auto">
          <a:xfrm>
            <a:off x="6415881" y="22653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181" name="Text Box 598"/>
          <p:cNvSpPr txBox="1">
            <a:spLocks noChangeAspect="1" noChangeArrowheads="1"/>
          </p:cNvSpPr>
          <p:nvPr/>
        </p:nvSpPr>
        <p:spPr bwMode="auto">
          <a:xfrm>
            <a:off x="6766719" y="2219325"/>
            <a:ext cx="13652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182" name="Text Box 599"/>
          <p:cNvSpPr txBox="1">
            <a:spLocks noChangeAspect="1" noChangeArrowheads="1"/>
          </p:cNvSpPr>
          <p:nvPr/>
        </p:nvSpPr>
        <p:spPr bwMode="auto">
          <a:xfrm>
            <a:off x="6903244" y="2265363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83" name="Text Box 600"/>
          <p:cNvSpPr txBox="1">
            <a:spLocks noChangeAspect="1" noChangeArrowheads="1"/>
          </p:cNvSpPr>
          <p:nvPr/>
        </p:nvSpPr>
        <p:spPr bwMode="auto">
          <a:xfrm>
            <a:off x="6990556" y="22653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184" name="Text Box 601"/>
          <p:cNvSpPr txBox="1">
            <a:spLocks noChangeAspect="1" noChangeArrowheads="1"/>
          </p:cNvSpPr>
          <p:nvPr/>
        </p:nvSpPr>
        <p:spPr bwMode="auto">
          <a:xfrm>
            <a:off x="7066756" y="2232025"/>
            <a:ext cx="76200" cy="11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11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185" name="Text Box 602"/>
          <p:cNvSpPr txBox="1">
            <a:spLocks noChangeAspect="1" noChangeArrowheads="1"/>
          </p:cNvSpPr>
          <p:nvPr/>
        </p:nvSpPr>
        <p:spPr bwMode="auto">
          <a:xfrm>
            <a:off x="7141369" y="2265363"/>
            <a:ext cx="65087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86" name="Text Box 603"/>
          <p:cNvSpPr txBox="1">
            <a:spLocks noChangeAspect="1" noChangeArrowheads="1"/>
          </p:cNvSpPr>
          <p:nvPr/>
        </p:nvSpPr>
        <p:spPr bwMode="auto">
          <a:xfrm>
            <a:off x="7206456" y="22653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187" name="Text Box 604"/>
          <p:cNvSpPr txBox="1">
            <a:spLocks noChangeAspect="1" noChangeArrowheads="1"/>
          </p:cNvSpPr>
          <p:nvPr/>
        </p:nvSpPr>
        <p:spPr bwMode="auto">
          <a:xfrm>
            <a:off x="7303294" y="2217738"/>
            <a:ext cx="58737" cy="12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54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88" name="Text Box 605"/>
          <p:cNvSpPr txBox="1">
            <a:spLocks noChangeAspect="1" noChangeArrowheads="1"/>
          </p:cNvSpPr>
          <p:nvPr/>
        </p:nvSpPr>
        <p:spPr bwMode="auto">
          <a:xfrm>
            <a:off x="7362031" y="2265363"/>
            <a:ext cx="6508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89" name="Text Box 606"/>
          <p:cNvSpPr txBox="1">
            <a:spLocks noChangeAspect="1" noChangeArrowheads="1"/>
          </p:cNvSpPr>
          <p:nvPr/>
        </p:nvSpPr>
        <p:spPr bwMode="auto">
          <a:xfrm>
            <a:off x="7427119" y="22256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190" name="Text Box 607"/>
          <p:cNvSpPr txBox="1">
            <a:spLocks noChangeAspect="1" noChangeArrowheads="1"/>
          </p:cNvSpPr>
          <p:nvPr/>
        </p:nvSpPr>
        <p:spPr bwMode="auto">
          <a:xfrm>
            <a:off x="7523956" y="22256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191" name="Line 608"/>
          <p:cNvSpPr>
            <a:spLocks noChangeAspect="1" noChangeShapeType="1"/>
          </p:cNvSpPr>
          <p:nvPr/>
        </p:nvSpPr>
        <p:spPr bwMode="auto">
          <a:xfrm>
            <a:off x="1520031" y="2233613"/>
            <a:ext cx="6299200" cy="0"/>
          </a:xfrm>
          <a:prstGeom prst="line">
            <a:avLst/>
          </a:prstGeom>
          <a:noFill/>
          <a:ln w="91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2" name="Text Box 609"/>
          <p:cNvSpPr txBox="1">
            <a:spLocks noChangeAspect="1" noChangeArrowheads="1"/>
          </p:cNvSpPr>
          <p:nvPr/>
        </p:nvSpPr>
        <p:spPr bwMode="auto">
          <a:xfrm>
            <a:off x="1669256" y="2444750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93" name="Text Box 610"/>
          <p:cNvSpPr txBox="1">
            <a:spLocks noChangeAspect="1" noChangeArrowheads="1"/>
          </p:cNvSpPr>
          <p:nvPr/>
        </p:nvSpPr>
        <p:spPr bwMode="auto">
          <a:xfrm>
            <a:off x="1780381" y="2490788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194" name="Text Box 611"/>
          <p:cNvSpPr txBox="1">
            <a:spLocks noChangeAspect="1" noChangeArrowheads="1"/>
          </p:cNvSpPr>
          <p:nvPr/>
        </p:nvSpPr>
        <p:spPr bwMode="auto">
          <a:xfrm>
            <a:off x="1877219" y="2490788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195" name="Text Box 612"/>
          <p:cNvSpPr txBox="1">
            <a:spLocks noChangeAspect="1" noChangeArrowheads="1"/>
          </p:cNvSpPr>
          <p:nvPr/>
        </p:nvSpPr>
        <p:spPr bwMode="auto">
          <a:xfrm>
            <a:off x="1985169" y="2490788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196" name="Text Box 613"/>
          <p:cNvSpPr txBox="1">
            <a:spLocks noChangeAspect="1" noChangeArrowheads="1"/>
          </p:cNvSpPr>
          <p:nvPr/>
        </p:nvSpPr>
        <p:spPr bwMode="auto">
          <a:xfrm>
            <a:off x="2061369" y="2490788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97" name="Text Box 614"/>
          <p:cNvSpPr txBox="1">
            <a:spLocks noChangeAspect="1" noChangeArrowheads="1"/>
          </p:cNvSpPr>
          <p:nvPr/>
        </p:nvSpPr>
        <p:spPr bwMode="auto">
          <a:xfrm>
            <a:off x="251698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198" name="Text Box 615"/>
          <p:cNvSpPr txBox="1">
            <a:spLocks noChangeAspect="1" noChangeArrowheads="1"/>
          </p:cNvSpPr>
          <p:nvPr/>
        </p:nvSpPr>
        <p:spPr bwMode="auto">
          <a:xfrm>
            <a:off x="298529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199" name="Text Box 616"/>
          <p:cNvSpPr txBox="1">
            <a:spLocks noChangeAspect="1" noChangeArrowheads="1"/>
          </p:cNvSpPr>
          <p:nvPr/>
        </p:nvSpPr>
        <p:spPr bwMode="auto">
          <a:xfrm>
            <a:off x="308213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200" name="Text Box 617"/>
          <p:cNvSpPr txBox="1">
            <a:spLocks noChangeAspect="1" noChangeArrowheads="1"/>
          </p:cNvSpPr>
          <p:nvPr/>
        </p:nvSpPr>
        <p:spPr bwMode="auto">
          <a:xfrm>
            <a:off x="317896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201" name="Text Box 618"/>
          <p:cNvSpPr txBox="1">
            <a:spLocks noChangeAspect="1" noChangeArrowheads="1"/>
          </p:cNvSpPr>
          <p:nvPr/>
        </p:nvSpPr>
        <p:spPr bwMode="auto">
          <a:xfrm>
            <a:off x="3599656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02" name="Text Box 619"/>
          <p:cNvSpPr txBox="1">
            <a:spLocks noChangeAspect="1" noChangeArrowheads="1"/>
          </p:cNvSpPr>
          <p:nvPr/>
        </p:nvSpPr>
        <p:spPr bwMode="auto">
          <a:xfrm>
            <a:off x="3696494" y="25495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03" name="Text Box 620"/>
          <p:cNvSpPr txBox="1">
            <a:spLocks noChangeAspect="1" noChangeArrowheads="1"/>
          </p:cNvSpPr>
          <p:nvPr/>
        </p:nvSpPr>
        <p:spPr bwMode="auto">
          <a:xfrm>
            <a:off x="375046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04" name="Text Box 621"/>
          <p:cNvSpPr txBox="1">
            <a:spLocks noChangeAspect="1" noChangeArrowheads="1"/>
          </p:cNvSpPr>
          <p:nvPr/>
        </p:nvSpPr>
        <p:spPr bwMode="auto">
          <a:xfrm>
            <a:off x="3847306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05" name="Text Box 622"/>
          <p:cNvSpPr txBox="1">
            <a:spLocks noChangeAspect="1" noChangeArrowheads="1"/>
          </p:cNvSpPr>
          <p:nvPr/>
        </p:nvSpPr>
        <p:spPr bwMode="auto">
          <a:xfrm>
            <a:off x="394414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206" name="Text Box 623"/>
          <p:cNvSpPr txBox="1">
            <a:spLocks noChangeAspect="1" noChangeArrowheads="1"/>
          </p:cNvSpPr>
          <p:nvPr/>
        </p:nvSpPr>
        <p:spPr bwMode="auto">
          <a:xfrm>
            <a:off x="404098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215" name="Text Box 632"/>
          <p:cNvSpPr txBox="1">
            <a:spLocks noChangeAspect="1" noChangeArrowheads="1"/>
          </p:cNvSpPr>
          <p:nvPr/>
        </p:nvSpPr>
        <p:spPr bwMode="auto">
          <a:xfrm>
            <a:off x="444896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16" name="Text Box 633"/>
          <p:cNvSpPr txBox="1">
            <a:spLocks noChangeAspect="1" noChangeArrowheads="1"/>
          </p:cNvSpPr>
          <p:nvPr/>
        </p:nvSpPr>
        <p:spPr bwMode="auto">
          <a:xfrm>
            <a:off x="4545806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17" name="Text Box 634"/>
          <p:cNvSpPr txBox="1">
            <a:spLocks noChangeAspect="1" noChangeArrowheads="1"/>
          </p:cNvSpPr>
          <p:nvPr/>
        </p:nvSpPr>
        <p:spPr bwMode="auto">
          <a:xfrm>
            <a:off x="464264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18" name="Text Box 635"/>
          <p:cNvSpPr txBox="1">
            <a:spLocks noChangeAspect="1" noChangeArrowheads="1"/>
          </p:cNvSpPr>
          <p:nvPr/>
        </p:nvSpPr>
        <p:spPr bwMode="auto">
          <a:xfrm>
            <a:off x="533003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19" name="Text Box 636"/>
          <p:cNvSpPr txBox="1">
            <a:spLocks noChangeAspect="1" noChangeArrowheads="1"/>
          </p:cNvSpPr>
          <p:nvPr/>
        </p:nvSpPr>
        <p:spPr bwMode="auto">
          <a:xfrm>
            <a:off x="5426869" y="25495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20" name="Text Box 637"/>
          <p:cNvSpPr txBox="1">
            <a:spLocks noChangeAspect="1" noChangeArrowheads="1"/>
          </p:cNvSpPr>
          <p:nvPr/>
        </p:nvSpPr>
        <p:spPr bwMode="auto">
          <a:xfrm>
            <a:off x="548084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21" name="Text Box 638"/>
          <p:cNvSpPr txBox="1">
            <a:spLocks noChangeAspect="1" noChangeArrowheads="1"/>
          </p:cNvSpPr>
          <p:nvPr/>
        </p:nvSpPr>
        <p:spPr bwMode="auto">
          <a:xfrm>
            <a:off x="557768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22" name="Text Box 639"/>
          <p:cNvSpPr txBox="1">
            <a:spLocks noChangeAspect="1" noChangeArrowheads="1"/>
          </p:cNvSpPr>
          <p:nvPr/>
        </p:nvSpPr>
        <p:spPr bwMode="auto">
          <a:xfrm>
            <a:off x="567451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223" name="Text Box 640"/>
          <p:cNvSpPr txBox="1">
            <a:spLocks noChangeAspect="1" noChangeArrowheads="1"/>
          </p:cNvSpPr>
          <p:nvPr/>
        </p:nvSpPr>
        <p:spPr bwMode="auto">
          <a:xfrm>
            <a:off x="5771356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224" name="Text Box 641"/>
          <p:cNvSpPr txBox="1">
            <a:spLocks noChangeAspect="1" noChangeArrowheads="1"/>
          </p:cNvSpPr>
          <p:nvPr/>
        </p:nvSpPr>
        <p:spPr bwMode="auto">
          <a:xfrm>
            <a:off x="614124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25" name="Text Box 642"/>
          <p:cNvSpPr txBox="1">
            <a:spLocks noChangeAspect="1" noChangeArrowheads="1"/>
          </p:cNvSpPr>
          <p:nvPr/>
        </p:nvSpPr>
        <p:spPr bwMode="auto">
          <a:xfrm>
            <a:off x="676671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26" name="Text Box 643"/>
          <p:cNvSpPr txBox="1">
            <a:spLocks noChangeAspect="1" noChangeArrowheads="1"/>
          </p:cNvSpPr>
          <p:nvPr/>
        </p:nvSpPr>
        <p:spPr bwMode="auto">
          <a:xfrm>
            <a:off x="6863556" y="25495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27" name="Text Box 644"/>
          <p:cNvSpPr txBox="1">
            <a:spLocks noChangeAspect="1" noChangeArrowheads="1"/>
          </p:cNvSpPr>
          <p:nvPr/>
        </p:nvSpPr>
        <p:spPr bwMode="auto">
          <a:xfrm>
            <a:off x="6917531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28" name="Text Box 645"/>
          <p:cNvSpPr txBox="1">
            <a:spLocks noChangeAspect="1" noChangeArrowheads="1"/>
          </p:cNvSpPr>
          <p:nvPr/>
        </p:nvSpPr>
        <p:spPr bwMode="auto">
          <a:xfrm>
            <a:off x="7014369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29" name="Text Box 646"/>
          <p:cNvSpPr txBox="1">
            <a:spLocks noChangeAspect="1" noChangeArrowheads="1"/>
          </p:cNvSpPr>
          <p:nvPr/>
        </p:nvSpPr>
        <p:spPr bwMode="auto">
          <a:xfrm>
            <a:off x="7111206" y="24511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230" name="Text Box 647"/>
          <p:cNvSpPr txBox="1">
            <a:spLocks noChangeAspect="1" noChangeArrowheads="1"/>
          </p:cNvSpPr>
          <p:nvPr/>
        </p:nvSpPr>
        <p:spPr bwMode="auto">
          <a:xfrm>
            <a:off x="7208044" y="24511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231" name="Text Box 648"/>
          <p:cNvSpPr txBox="1">
            <a:spLocks noChangeAspect="1" noChangeArrowheads="1"/>
          </p:cNvSpPr>
          <p:nvPr/>
        </p:nvSpPr>
        <p:spPr bwMode="auto">
          <a:xfrm>
            <a:off x="1669256" y="2660650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232" name="Text Box 649"/>
          <p:cNvSpPr txBox="1">
            <a:spLocks noChangeAspect="1" noChangeArrowheads="1"/>
          </p:cNvSpPr>
          <p:nvPr/>
        </p:nvSpPr>
        <p:spPr bwMode="auto">
          <a:xfrm>
            <a:off x="1780381" y="2706688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233" name="Text Box 650"/>
          <p:cNvSpPr txBox="1">
            <a:spLocks noChangeAspect="1" noChangeArrowheads="1"/>
          </p:cNvSpPr>
          <p:nvPr/>
        </p:nvSpPr>
        <p:spPr bwMode="auto">
          <a:xfrm>
            <a:off x="1877219" y="2706688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234" name="Text Box 651"/>
          <p:cNvSpPr txBox="1">
            <a:spLocks noChangeAspect="1" noChangeArrowheads="1"/>
          </p:cNvSpPr>
          <p:nvPr/>
        </p:nvSpPr>
        <p:spPr bwMode="auto">
          <a:xfrm>
            <a:off x="1985169" y="2706688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235" name="Text Box 652"/>
          <p:cNvSpPr txBox="1">
            <a:spLocks noChangeAspect="1" noChangeArrowheads="1"/>
          </p:cNvSpPr>
          <p:nvPr/>
        </p:nvSpPr>
        <p:spPr bwMode="auto">
          <a:xfrm>
            <a:off x="2061369" y="2706688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236" name="Text Box 653"/>
          <p:cNvSpPr txBox="1">
            <a:spLocks noChangeAspect="1" noChangeArrowheads="1"/>
          </p:cNvSpPr>
          <p:nvPr/>
        </p:nvSpPr>
        <p:spPr bwMode="auto">
          <a:xfrm>
            <a:off x="251698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237" name="Text Box 654"/>
          <p:cNvSpPr txBox="1">
            <a:spLocks noChangeAspect="1" noChangeArrowheads="1"/>
          </p:cNvSpPr>
          <p:nvPr/>
        </p:nvSpPr>
        <p:spPr bwMode="auto">
          <a:xfrm>
            <a:off x="298529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38" name="Text Box 655"/>
          <p:cNvSpPr txBox="1">
            <a:spLocks noChangeAspect="1" noChangeArrowheads="1"/>
          </p:cNvSpPr>
          <p:nvPr/>
        </p:nvSpPr>
        <p:spPr bwMode="auto">
          <a:xfrm>
            <a:off x="308213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39" name="Text Box 656"/>
          <p:cNvSpPr txBox="1">
            <a:spLocks noChangeAspect="1" noChangeArrowheads="1"/>
          </p:cNvSpPr>
          <p:nvPr/>
        </p:nvSpPr>
        <p:spPr bwMode="auto">
          <a:xfrm>
            <a:off x="317896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40" name="Text Box 657"/>
          <p:cNvSpPr txBox="1">
            <a:spLocks noChangeAspect="1" noChangeArrowheads="1"/>
          </p:cNvSpPr>
          <p:nvPr/>
        </p:nvSpPr>
        <p:spPr bwMode="auto">
          <a:xfrm>
            <a:off x="3599656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41" name="Text Box 658"/>
          <p:cNvSpPr txBox="1">
            <a:spLocks noChangeAspect="1" noChangeArrowheads="1"/>
          </p:cNvSpPr>
          <p:nvPr/>
        </p:nvSpPr>
        <p:spPr bwMode="auto">
          <a:xfrm>
            <a:off x="3696494" y="27654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42" name="Text Box 659"/>
          <p:cNvSpPr txBox="1">
            <a:spLocks noChangeAspect="1" noChangeArrowheads="1"/>
          </p:cNvSpPr>
          <p:nvPr/>
        </p:nvSpPr>
        <p:spPr bwMode="auto">
          <a:xfrm>
            <a:off x="375046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43" name="Text Box 660"/>
          <p:cNvSpPr txBox="1">
            <a:spLocks noChangeAspect="1" noChangeArrowheads="1"/>
          </p:cNvSpPr>
          <p:nvPr/>
        </p:nvSpPr>
        <p:spPr bwMode="auto">
          <a:xfrm>
            <a:off x="3847306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244" name="Text Box 661"/>
          <p:cNvSpPr txBox="1">
            <a:spLocks noChangeAspect="1" noChangeArrowheads="1"/>
          </p:cNvSpPr>
          <p:nvPr/>
        </p:nvSpPr>
        <p:spPr bwMode="auto">
          <a:xfrm>
            <a:off x="394414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45" name="Text Box 662"/>
          <p:cNvSpPr txBox="1">
            <a:spLocks noChangeAspect="1" noChangeArrowheads="1"/>
          </p:cNvSpPr>
          <p:nvPr/>
        </p:nvSpPr>
        <p:spPr bwMode="auto">
          <a:xfrm>
            <a:off x="404098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54" name="Text Box 671"/>
          <p:cNvSpPr txBox="1">
            <a:spLocks noChangeAspect="1" noChangeArrowheads="1"/>
          </p:cNvSpPr>
          <p:nvPr/>
        </p:nvSpPr>
        <p:spPr bwMode="auto">
          <a:xfrm>
            <a:off x="444896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55" name="Text Box 672"/>
          <p:cNvSpPr txBox="1">
            <a:spLocks noChangeAspect="1" noChangeArrowheads="1"/>
          </p:cNvSpPr>
          <p:nvPr/>
        </p:nvSpPr>
        <p:spPr bwMode="auto">
          <a:xfrm>
            <a:off x="4545806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56" name="Text Box 673"/>
          <p:cNvSpPr txBox="1">
            <a:spLocks noChangeAspect="1" noChangeArrowheads="1"/>
          </p:cNvSpPr>
          <p:nvPr/>
        </p:nvSpPr>
        <p:spPr bwMode="auto">
          <a:xfrm>
            <a:off x="464264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57" name="Text Box 674"/>
          <p:cNvSpPr txBox="1">
            <a:spLocks noChangeAspect="1" noChangeArrowheads="1"/>
          </p:cNvSpPr>
          <p:nvPr/>
        </p:nvSpPr>
        <p:spPr bwMode="auto">
          <a:xfrm>
            <a:off x="533003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58" name="Text Box 675"/>
          <p:cNvSpPr txBox="1">
            <a:spLocks noChangeAspect="1" noChangeArrowheads="1"/>
          </p:cNvSpPr>
          <p:nvPr/>
        </p:nvSpPr>
        <p:spPr bwMode="auto">
          <a:xfrm>
            <a:off x="5426869" y="27654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59" name="Text Box 676"/>
          <p:cNvSpPr txBox="1">
            <a:spLocks noChangeAspect="1" noChangeArrowheads="1"/>
          </p:cNvSpPr>
          <p:nvPr/>
        </p:nvSpPr>
        <p:spPr bwMode="auto">
          <a:xfrm>
            <a:off x="548084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60" name="Text Box 677"/>
          <p:cNvSpPr txBox="1">
            <a:spLocks noChangeAspect="1" noChangeArrowheads="1"/>
          </p:cNvSpPr>
          <p:nvPr/>
        </p:nvSpPr>
        <p:spPr bwMode="auto">
          <a:xfrm>
            <a:off x="557768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261" name="Text Box 678"/>
          <p:cNvSpPr txBox="1">
            <a:spLocks noChangeAspect="1" noChangeArrowheads="1"/>
          </p:cNvSpPr>
          <p:nvPr/>
        </p:nvSpPr>
        <p:spPr bwMode="auto">
          <a:xfrm>
            <a:off x="567451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62" name="Text Box 679"/>
          <p:cNvSpPr txBox="1">
            <a:spLocks noChangeAspect="1" noChangeArrowheads="1"/>
          </p:cNvSpPr>
          <p:nvPr/>
        </p:nvSpPr>
        <p:spPr bwMode="auto">
          <a:xfrm>
            <a:off x="5771356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63" name="Text Box 680"/>
          <p:cNvSpPr txBox="1">
            <a:spLocks noChangeAspect="1" noChangeArrowheads="1"/>
          </p:cNvSpPr>
          <p:nvPr/>
        </p:nvSpPr>
        <p:spPr bwMode="auto">
          <a:xfrm>
            <a:off x="614124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64" name="Text Box 681"/>
          <p:cNvSpPr txBox="1">
            <a:spLocks noChangeAspect="1" noChangeArrowheads="1"/>
          </p:cNvSpPr>
          <p:nvPr/>
        </p:nvSpPr>
        <p:spPr bwMode="auto">
          <a:xfrm>
            <a:off x="676671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65" name="Text Box 682"/>
          <p:cNvSpPr txBox="1">
            <a:spLocks noChangeAspect="1" noChangeArrowheads="1"/>
          </p:cNvSpPr>
          <p:nvPr/>
        </p:nvSpPr>
        <p:spPr bwMode="auto">
          <a:xfrm>
            <a:off x="6863556" y="27654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66" name="Text Box 683"/>
          <p:cNvSpPr txBox="1">
            <a:spLocks noChangeAspect="1" noChangeArrowheads="1"/>
          </p:cNvSpPr>
          <p:nvPr/>
        </p:nvSpPr>
        <p:spPr bwMode="auto">
          <a:xfrm>
            <a:off x="6917531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67" name="Text Box 684"/>
          <p:cNvSpPr txBox="1">
            <a:spLocks noChangeAspect="1" noChangeArrowheads="1"/>
          </p:cNvSpPr>
          <p:nvPr/>
        </p:nvSpPr>
        <p:spPr bwMode="auto">
          <a:xfrm>
            <a:off x="7014369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268" name="Text Box 685"/>
          <p:cNvSpPr txBox="1">
            <a:spLocks noChangeAspect="1" noChangeArrowheads="1"/>
          </p:cNvSpPr>
          <p:nvPr/>
        </p:nvSpPr>
        <p:spPr bwMode="auto">
          <a:xfrm>
            <a:off x="7111206" y="26670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269" name="Text Box 686"/>
          <p:cNvSpPr txBox="1">
            <a:spLocks noChangeAspect="1" noChangeArrowheads="1"/>
          </p:cNvSpPr>
          <p:nvPr/>
        </p:nvSpPr>
        <p:spPr bwMode="auto">
          <a:xfrm>
            <a:off x="7208044" y="26670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270" name="Text Box 687"/>
          <p:cNvSpPr txBox="1">
            <a:spLocks noChangeAspect="1" noChangeArrowheads="1"/>
          </p:cNvSpPr>
          <p:nvPr/>
        </p:nvSpPr>
        <p:spPr bwMode="auto">
          <a:xfrm>
            <a:off x="1669256" y="2878138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271" name="Text Box 688"/>
          <p:cNvSpPr txBox="1">
            <a:spLocks noChangeAspect="1" noChangeArrowheads="1"/>
          </p:cNvSpPr>
          <p:nvPr/>
        </p:nvSpPr>
        <p:spPr bwMode="auto">
          <a:xfrm>
            <a:off x="1780381" y="29241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272" name="Text Box 689"/>
          <p:cNvSpPr txBox="1">
            <a:spLocks noChangeAspect="1" noChangeArrowheads="1"/>
          </p:cNvSpPr>
          <p:nvPr/>
        </p:nvSpPr>
        <p:spPr bwMode="auto">
          <a:xfrm>
            <a:off x="1877219" y="29241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273" name="Text Box 690"/>
          <p:cNvSpPr txBox="1">
            <a:spLocks noChangeAspect="1" noChangeArrowheads="1"/>
          </p:cNvSpPr>
          <p:nvPr/>
        </p:nvSpPr>
        <p:spPr bwMode="auto">
          <a:xfrm>
            <a:off x="1985169" y="29241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274" name="Text Box 691"/>
          <p:cNvSpPr txBox="1">
            <a:spLocks noChangeAspect="1" noChangeArrowheads="1"/>
          </p:cNvSpPr>
          <p:nvPr/>
        </p:nvSpPr>
        <p:spPr bwMode="auto">
          <a:xfrm>
            <a:off x="2061369" y="2924175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275" name="Text Box 692"/>
          <p:cNvSpPr txBox="1">
            <a:spLocks noChangeAspect="1" noChangeArrowheads="1"/>
          </p:cNvSpPr>
          <p:nvPr/>
        </p:nvSpPr>
        <p:spPr bwMode="auto">
          <a:xfrm>
            <a:off x="251698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276" name="Text Box 693"/>
          <p:cNvSpPr txBox="1">
            <a:spLocks noChangeAspect="1" noChangeArrowheads="1"/>
          </p:cNvSpPr>
          <p:nvPr/>
        </p:nvSpPr>
        <p:spPr bwMode="auto">
          <a:xfrm>
            <a:off x="298529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77" name="Text Box 694"/>
          <p:cNvSpPr txBox="1">
            <a:spLocks noChangeAspect="1" noChangeArrowheads="1"/>
          </p:cNvSpPr>
          <p:nvPr/>
        </p:nvSpPr>
        <p:spPr bwMode="auto">
          <a:xfrm>
            <a:off x="308213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78" name="Text Box 695"/>
          <p:cNvSpPr txBox="1">
            <a:spLocks noChangeAspect="1" noChangeArrowheads="1"/>
          </p:cNvSpPr>
          <p:nvPr/>
        </p:nvSpPr>
        <p:spPr bwMode="auto">
          <a:xfrm>
            <a:off x="317896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79" name="Text Box 696"/>
          <p:cNvSpPr txBox="1">
            <a:spLocks noChangeAspect="1" noChangeArrowheads="1"/>
          </p:cNvSpPr>
          <p:nvPr/>
        </p:nvSpPr>
        <p:spPr bwMode="auto">
          <a:xfrm>
            <a:off x="3599656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80" name="Text Box 697"/>
          <p:cNvSpPr txBox="1">
            <a:spLocks noChangeAspect="1" noChangeArrowheads="1"/>
          </p:cNvSpPr>
          <p:nvPr/>
        </p:nvSpPr>
        <p:spPr bwMode="auto">
          <a:xfrm>
            <a:off x="3696494" y="29829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81" name="Text Box 698"/>
          <p:cNvSpPr txBox="1">
            <a:spLocks noChangeAspect="1" noChangeArrowheads="1"/>
          </p:cNvSpPr>
          <p:nvPr/>
        </p:nvSpPr>
        <p:spPr bwMode="auto">
          <a:xfrm>
            <a:off x="375046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82" name="Text Box 699"/>
          <p:cNvSpPr txBox="1">
            <a:spLocks noChangeAspect="1" noChangeArrowheads="1"/>
          </p:cNvSpPr>
          <p:nvPr/>
        </p:nvSpPr>
        <p:spPr bwMode="auto">
          <a:xfrm>
            <a:off x="3847306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83" name="Text Box 700"/>
          <p:cNvSpPr txBox="1">
            <a:spLocks noChangeAspect="1" noChangeArrowheads="1"/>
          </p:cNvSpPr>
          <p:nvPr/>
        </p:nvSpPr>
        <p:spPr bwMode="auto">
          <a:xfrm>
            <a:off x="394414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84" name="Text Box 701"/>
          <p:cNvSpPr txBox="1">
            <a:spLocks noChangeAspect="1" noChangeArrowheads="1"/>
          </p:cNvSpPr>
          <p:nvPr/>
        </p:nvSpPr>
        <p:spPr bwMode="auto">
          <a:xfrm>
            <a:off x="404098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93" name="Text Box 710"/>
          <p:cNvSpPr txBox="1">
            <a:spLocks noChangeAspect="1" noChangeArrowheads="1"/>
          </p:cNvSpPr>
          <p:nvPr/>
        </p:nvSpPr>
        <p:spPr bwMode="auto">
          <a:xfrm>
            <a:off x="444896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94" name="Text Box 711"/>
          <p:cNvSpPr txBox="1">
            <a:spLocks noChangeAspect="1" noChangeArrowheads="1"/>
          </p:cNvSpPr>
          <p:nvPr/>
        </p:nvSpPr>
        <p:spPr bwMode="auto">
          <a:xfrm>
            <a:off x="4545806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95" name="Text Box 712"/>
          <p:cNvSpPr txBox="1">
            <a:spLocks noChangeAspect="1" noChangeArrowheads="1"/>
          </p:cNvSpPr>
          <p:nvPr/>
        </p:nvSpPr>
        <p:spPr bwMode="auto">
          <a:xfrm>
            <a:off x="464264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96" name="Text Box 713"/>
          <p:cNvSpPr txBox="1">
            <a:spLocks noChangeAspect="1" noChangeArrowheads="1"/>
          </p:cNvSpPr>
          <p:nvPr/>
        </p:nvSpPr>
        <p:spPr bwMode="auto">
          <a:xfrm>
            <a:off x="533003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97" name="Text Box 714"/>
          <p:cNvSpPr txBox="1">
            <a:spLocks noChangeAspect="1" noChangeArrowheads="1"/>
          </p:cNvSpPr>
          <p:nvPr/>
        </p:nvSpPr>
        <p:spPr bwMode="auto">
          <a:xfrm>
            <a:off x="5426869" y="29829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98" name="Text Box 715"/>
          <p:cNvSpPr txBox="1">
            <a:spLocks noChangeAspect="1" noChangeArrowheads="1"/>
          </p:cNvSpPr>
          <p:nvPr/>
        </p:nvSpPr>
        <p:spPr bwMode="auto">
          <a:xfrm>
            <a:off x="548084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99" name="Text Box 716"/>
          <p:cNvSpPr txBox="1">
            <a:spLocks noChangeAspect="1" noChangeArrowheads="1"/>
          </p:cNvSpPr>
          <p:nvPr/>
        </p:nvSpPr>
        <p:spPr bwMode="auto">
          <a:xfrm>
            <a:off x="557768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00" name="Text Box 717"/>
          <p:cNvSpPr txBox="1">
            <a:spLocks noChangeAspect="1" noChangeArrowheads="1"/>
          </p:cNvSpPr>
          <p:nvPr/>
        </p:nvSpPr>
        <p:spPr bwMode="auto">
          <a:xfrm>
            <a:off x="567451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01" name="Text Box 718"/>
          <p:cNvSpPr txBox="1">
            <a:spLocks noChangeAspect="1" noChangeArrowheads="1"/>
          </p:cNvSpPr>
          <p:nvPr/>
        </p:nvSpPr>
        <p:spPr bwMode="auto">
          <a:xfrm>
            <a:off x="5771356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02" name="Text Box 719"/>
          <p:cNvSpPr txBox="1">
            <a:spLocks noChangeAspect="1" noChangeArrowheads="1"/>
          </p:cNvSpPr>
          <p:nvPr/>
        </p:nvSpPr>
        <p:spPr bwMode="auto">
          <a:xfrm>
            <a:off x="614124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03" name="Text Box 720"/>
          <p:cNvSpPr txBox="1">
            <a:spLocks noChangeAspect="1" noChangeArrowheads="1"/>
          </p:cNvSpPr>
          <p:nvPr/>
        </p:nvSpPr>
        <p:spPr bwMode="auto">
          <a:xfrm>
            <a:off x="676671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04" name="Text Box 721"/>
          <p:cNvSpPr txBox="1">
            <a:spLocks noChangeAspect="1" noChangeArrowheads="1"/>
          </p:cNvSpPr>
          <p:nvPr/>
        </p:nvSpPr>
        <p:spPr bwMode="auto">
          <a:xfrm>
            <a:off x="6863556" y="29829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05" name="Text Box 722"/>
          <p:cNvSpPr txBox="1">
            <a:spLocks noChangeAspect="1" noChangeArrowheads="1"/>
          </p:cNvSpPr>
          <p:nvPr/>
        </p:nvSpPr>
        <p:spPr bwMode="auto">
          <a:xfrm>
            <a:off x="6917531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06" name="Text Box 723"/>
          <p:cNvSpPr txBox="1">
            <a:spLocks noChangeAspect="1" noChangeArrowheads="1"/>
          </p:cNvSpPr>
          <p:nvPr/>
        </p:nvSpPr>
        <p:spPr bwMode="auto">
          <a:xfrm>
            <a:off x="7014369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307" name="Text Box 724"/>
          <p:cNvSpPr txBox="1">
            <a:spLocks noChangeAspect="1" noChangeArrowheads="1"/>
          </p:cNvSpPr>
          <p:nvPr/>
        </p:nvSpPr>
        <p:spPr bwMode="auto">
          <a:xfrm>
            <a:off x="7111206" y="28844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308" name="Text Box 725"/>
          <p:cNvSpPr txBox="1">
            <a:spLocks noChangeAspect="1" noChangeArrowheads="1"/>
          </p:cNvSpPr>
          <p:nvPr/>
        </p:nvSpPr>
        <p:spPr bwMode="auto">
          <a:xfrm>
            <a:off x="7208044" y="28844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309" name="Text Box 726"/>
          <p:cNvSpPr txBox="1">
            <a:spLocks noChangeAspect="1" noChangeArrowheads="1"/>
          </p:cNvSpPr>
          <p:nvPr/>
        </p:nvSpPr>
        <p:spPr bwMode="auto">
          <a:xfrm>
            <a:off x="1669256" y="3094038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310" name="Text Box 727"/>
          <p:cNvSpPr txBox="1">
            <a:spLocks noChangeAspect="1" noChangeArrowheads="1"/>
          </p:cNvSpPr>
          <p:nvPr/>
        </p:nvSpPr>
        <p:spPr bwMode="auto">
          <a:xfrm>
            <a:off x="1780381" y="31400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311" name="Text Box 728"/>
          <p:cNvSpPr txBox="1">
            <a:spLocks noChangeAspect="1" noChangeArrowheads="1"/>
          </p:cNvSpPr>
          <p:nvPr/>
        </p:nvSpPr>
        <p:spPr bwMode="auto">
          <a:xfrm>
            <a:off x="1877219" y="31400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312" name="Text Box 729"/>
          <p:cNvSpPr txBox="1">
            <a:spLocks noChangeAspect="1" noChangeArrowheads="1"/>
          </p:cNvSpPr>
          <p:nvPr/>
        </p:nvSpPr>
        <p:spPr bwMode="auto">
          <a:xfrm>
            <a:off x="1985169" y="31400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313" name="Text Box 730"/>
          <p:cNvSpPr txBox="1">
            <a:spLocks noChangeAspect="1" noChangeArrowheads="1"/>
          </p:cNvSpPr>
          <p:nvPr/>
        </p:nvSpPr>
        <p:spPr bwMode="auto">
          <a:xfrm>
            <a:off x="2061369" y="3140075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314" name="Text Box 731"/>
          <p:cNvSpPr txBox="1">
            <a:spLocks noChangeAspect="1" noChangeArrowheads="1"/>
          </p:cNvSpPr>
          <p:nvPr/>
        </p:nvSpPr>
        <p:spPr bwMode="auto">
          <a:xfrm>
            <a:off x="24201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15" name="Text Box 732"/>
          <p:cNvSpPr txBox="1">
            <a:spLocks noChangeAspect="1" noChangeArrowheads="1"/>
          </p:cNvSpPr>
          <p:nvPr/>
        </p:nvSpPr>
        <p:spPr bwMode="auto">
          <a:xfrm>
            <a:off x="251698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16" name="Text Box 733"/>
          <p:cNvSpPr txBox="1">
            <a:spLocks noChangeAspect="1" noChangeArrowheads="1"/>
          </p:cNvSpPr>
          <p:nvPr/>
        </p:nvSpPr>
        <p:spPr bwMode="auto">
          <a:xfrm>
            <a:off x="298529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17" name="Text Box 734"/>
          <p:cNvSpPr txBox="1">
            <a:spLocks noChangeAspect="1" noChangeArrowheads="1"/>
          </p:cNvSpPr>
          <p:nvPr/>
        </p:nvSpPr>
        <p:spPr bwMode="auto">
          <a:xfrm>
            <a:off x="308213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18" name="Text Box 735"/>
          <p:cNvSpPr txBox="1">
            <a:spLocks noChangeAspect="1" noChangeArrowheads="1"/>
          </p:cNvSpPr>
          <p:nvPr/>
        </p:nvSpPr>
        <p:spPr bwMode="auto">
          <a:xfrm>
            <a:off x="317896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19" name="Text Box 736"/>
          <p:cNvSpPr txBox="1">
            <a:spLocks noChangeAspect="1" noChangeArrowheads="1"/>
          </p:cNvSpPr>
          <p:nvPr/>
        </p:nvSpPr>
        <p:spPr bwMode="auto">
          <a:xfrm>
            <a:off x="3599656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20" name="Text Box 737"/>
          <p:cNvSpPr txBox="1">
            <a:spLocks noChangeAspect="1" noChangeArrowheads="1"/>
          </p:cNvSpPr>
          <p:nvPr/>
        </p:nvSpPr>
        <p:spPr bwMode="auto">
          <a:xfrm>
            <a:off x="3696494" y="31988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21" name="Text Box 738"/>
          <p:cNvSpPr txBox="1">
            <a:spLocks noChangeAspect="1" noChangeArrowheads="1"/>
          </p:cNvSpPr>
          <p:nvPr/>
        </p:nvSpPr>
        <p:spPr bwMode="auto">
          <a:xfrm>
            <a:off x="375046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22" name="Text Box 739"/>
          <p:cNvSpPr txBox="1">
            <a:spLocks noChangeAspect="1" noChangeArrowheads="1"/>
          </p:cNvSpPr>
          <p:nvPr/>
        </p:nvSpPr>
        <p:spPr bwMode="auto">
          <a:xfrm>
            <a:off x="3847306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323" name="Text Box 740"/>
          <p:cNvSpPr txBox="1">
            <a:spLocks noChangeAspect="1" noChangeArrowheads="1"/>
          </p:cNvSpPr>
          <p:nvPr/>
        </p:nvSpPr>
        <p:spPr bwMode="auto">
          <a:xfrm>
            <a:off x="39441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324" name="Text Box 741"/>
          <p:cNvSpPr txBox="1">
            <a:spLocks noChangeAspect="1" noChangeArrowheads="1"/>
          </p:cNvSpPr>
          <p:nvPr/>
        </p:nvSpPr>
        <p:spPr bwMode="auto">
          <a:xfrm>
            <a:off x="404098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333" name="Text Box 750"/>
          <p:cNvSpPr txBox="1">
            <a:spLocks noChangeAspect="1" noChangeArrowheads="1"/>
          </p:cNvSpPr>
          <p:nvPr/>
        </p:nvSpPr>
        <p:spPr bwMode="auto">
          <a:xfrm>
            <a:off x="444896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34" name="Text Box 751"/>
          <p:cNvSpPr txBox="1">
            <a:spLocks noChangeAspect="1" noChangeArrowheads="1"/>
          </p:cNvSpPr>
          <p:nvPr/>
        </p:nvSpPr>
        <p:spPr bwMode="auto">
          <a:xfrm>
            <a:off x="4545806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35" name="Text Box 752"/>
          <p:cNvSpPr txBox="1">
            <a:spLocks noChangeAspect="1" noChangeArrowheads="1"/>
          </p:cNvSpPr>
          <p:nvPr/>
        </p:nvSpPr>
        <p:spPr bwMode="auto">
          <a:xfrm>
            <a:off x="46426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36" name="Text Box 753"/>
          <p:cNvSpPr txBox="1">
            <a:spLocks noChangeAspect="1" noChangeArrowheads="1"/>
          </p:cNvSpPr>
          <p:nvPr/>
        </p:nvSpPr>
        <p:spPr bwMode="auto">
          <a:xfrm>
            <a:off x="533003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37" name="Text Box 754"/>
          <p:cNvSpPr txBox="1">
            <a:spLocks noChangeAspect="1" noChangeArrowheads="1"/>
          </p:cNvSpPr>
          <p:nvPr/>
        </p:nvSpPr>
        <p:spPr bwMode="auto">
          <a:xfrm>
            <a:off x="5426869" y="31988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38" name="Text Box 755"/>
          <p:cNvSpPr txBox="1">
            <a:spLocks noChangeAspect="1" noChangeArrowheads="1"/>
          </p:cNvSpPr>
          <p:nvPr/>
        </p:nvSpPr>
        <p:spPr bwMode="auto">
          <a:xfrm>
            <a:off x="54808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39" name="Text Box 756"/>
          <p:cNvSpPr txBox="1">
            <a:spLocks noChangeAspect="1" noChangeArrowheads="1"/>
          </p:cNvSpPr>
          <p:nvPr/>
        </p:nvSpPr>
        <p:spPr bwMode="auto">
          <a:xfrm>
            <a:off x="557768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340" name="Text Box 757"/>
          <p:cNvSpPr txBox="1">
            <a:spLocks noChangeAspect="1" noChangeArrowheads="1"/>
          </p:cNvSpPr>
          <p:nvPr/>
        </p:nvSpPr>
        <p:spPr bwMode="auto">
          <a:xfrm>
            <a:off x="567451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341" name="Text Box 758"/>
          <p:cNvSpPr txBox="1">
            <a:spLocks noChangeAspect="1" noChangeArrowheads="1"/>
          </p:cNvSpPr>
          <p:nvPr/>
        </p:nvSpPr>
        <p:spPr bwMode="auto">
          <a:xfrm>
            <a:off x="5771356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342" name="Text Box 759"/>
          <p:cNvSpPr txBox="1">
            <a:spLocks noChangeAspect="1" noChangeArrowheads="1"/>
          </p:cNvSpPr>
          <p:nvPr/>
        </p:nvSpPr>
        <p:spPr bwMode="auto">
          <a:xfrm>
            <a:off x="61412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43" name="Text Box 760"/>
          <p:cNvSpPr txBox="1">
            <a:spLocks noChangeAspect="1" noChangeArrowheads="1"/>
          </p:cNvSpPr>
          <p:nvPr/>
        </p:nvSpPr>
        <p:spPr bwMode="auto">
          <a:xfrm>
            <a:off x="676671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44" name="Text Box 761"/>
          <p:cNvSpPr txBox="1">
            <a:spLocks noChangeAspect="1" noChangeArrowheads="1"/>
          </p:cNvSpPr>
          <p:nvPr/>
        </p:nvSpPr>
        <p:spPr bwMode="auto">
          <a:xfrm>
            <a:off x="6863556" y="31988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45" name="Text Box 762"/>
          <p:cNvSpPr txBox="1">
            <a:spLocks noChangeAspect="1" noChangeArrowheads="1"/>
          </p:cNvSpPr>
          <p:nvPr/>
        </p:nvSpPr>
        <p:spPr bwMode="auto">
          <a:xfrm>
            <a:off x="6917531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46" name="Text Box 763"/>
          <p:cNvSpPr txBox="1">
            <a:spLocks noChangeAspect="1" noChangeArrowheads="1"/>
          </p:cNvSpPr>
          <p:nvPr/>
        </p:nvSpPr>
        <p:spPr bwMode="auto">
          <a:xfrm>
            <a:off x="7014369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347" name="Text Box 764"/>
          <p:cNvSpPr txBox="1">
            <a:spLocks noChangeAspect="1" noChangeArrowheads="1"/>
          </p:cNvSpPr>
          <p:nvPr/>
        </p:nvSpPr>
        <p:spPr bwMode="auto">
          <a:xfrm>
            <a:off x="7111206" y="31003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348" name="Text Box 765"/>
          <p:cNvSpPr txBox="1">
            <a:spLocks noChangeAspect="1" noChangeArrowheads="1"/>
          </p:cNvSpPr>
          <p:nvPr/>
        </p:nvSpPr>
        <p:spPr bwMode="auto">
          <a:xfrm>
            <a:off x="7208044" y="31003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349" name="Text Box 766"/>
          <p:cNvSpPr txBox="1">
            <a:spLocks noChangeAspect="1" noChangeArrowheads="1"/>
          </p:cNvSpPr>
          <p:nvPr/>
        </p:nvSpPr>
        <p:spPr bwMode="auto">
          <a:xfrm>
            <a:off x="1669256" y="3311525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350" name="Text Box 767"/>
          <p:cNvSpPr txBox="1">
            <a:spLocks noChangeAspect="1" noChangeArrowheads="1"/>
          </p:cNvSpPr>
          <p:nvPr/>
        </p:nvSpPr>
        <p:spPr bwMode="auto">
          <a:xfrm>
            <a:off x="1780381" y="33575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351" name="Text Box 768"/>
          <p:cNvSpPr txBox="1">
            <a:spLocks noChangeAspect="1" noChangeArrowheads="1"/>
          </p:cNvSpPr>
          <p:nvPr/>
        </p:nvSpPr>
        <p:spPr bwMode="auto">
          <a:xfrm>
            <a:off x="1877219" y="3357563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352" name="Text Box 769"/>
          <p:cNvSpPr txBox="1">
            <a:spLocks noChangeAspect="1" noChangeArrowheads="1"/>
          </p:cNvSpPr>
          <p:nvPr/>
        </p:nvSpPr>
        <p:spPr bwMode="auto">
          <a:xfrm>
            <a:off x="1985169" y="33575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353" name="Text Box 770"/>
          <p:cNvSpPr txBox="1">
            <a:spLocks noChangeAspect="1" noChangeArrowheads="1"/>
          </p:cNvSpPr>
          <p:nvPr/>
        </p:nvSpPr>
        <p:spPr bwMode="auto">
          <a:xfrm>
            <a:off x="2061369" y="3357563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354" name="Text Box 771"/>
          <p:cNvSpPr txBox="1">
            <a:spLocks noChangeAspect="1" noChangeArrowheads="1"/>
          </p:cNvSpPr>
          <p:nvPr/>
        </p:nvSpPr>
        <p:spPr bwMode="auto">
          <a:xfrm>
            <a:off x="24201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55" name="Text Box 772"/>
          <p:cNvSpPr txBox="1">
            <a:spLocks noChangeAspect="1" noChangeArrowheads="1"/>
          </p:cNvSpPr>
          <p:nvPr/>
        </p:nvSpPr>
        <p:spPr bwMode="auto">
          <a:xfrm>
            <a:off x="251698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56" name="Text Box 773"/>
          <p:cNvSpPr txBox="1">
            <a:spLocks noChangeAspect="1" noChangeArrowheads="1"/>
          </p:cNvSpPr>
          <p:nvPr/>
        </p:nvSpPr>
        <p:spPr bwMode="auto">
          <a:xfrm>
            <a:off x="298529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57" name="Text Box 774"/>
          <p:cNvSpPr txBox="1">
            <a:spLocks noChangeAspect="1" noChangeArrowheads="1"/>
          </p:cNvSpPr>
          <p:nvPr/>
        </p:nvSpPr>
        <p:spPr bwMode="auto">
          <a:xfrm>
            <a:off x="308213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58" name="Text Box 775"/>
          <p:cNvSpPr txBox="1">
            <a:spLocks noChangeAspect="1" noChangeArrowheads="1"/>
          </p:cNvSpPr>
          <p:nvPr/>
        </p:nvSpPr>
        <p:spPr bwMode="auto">
          <a:xfrm>
            <a:off x="317896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59" name="Text Box 776"/>
          <p:cNvSpPr txBox="1">
            <a:spLocks noChangeAspect="1" noChangeArrowheads="1"/>
          </p:cNvSpPr>
          <p:nvPr/>
        </p:nvSpPr>
        <p:spPr bwMode="auto">
          <a:xfrm>
            <a:off x="3599656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60" name="Text Box 777"/>
          <p:cNvSpPr txBox="1">
            <a:spLocks noChangeAspect="1" noChangeArrowheads="1"/>
          </p:cNvSpPr>
          <p:nvPr/>
        </p:nvSpPr>
        <p:spPr bwMode="auto">
          <a:xfrm>
            <a:off x="3696494" y="34163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61" name="Text Box 778"/>
          <p:cNvSpPr txBox="1">
            <a:spLocks noChangeAspect="1" noChangeArrowheads="1"/>
          </p:cNvSpPr>
          <p:nvPr/>
        </p:nvSpPr>
        <p:spPr bwMode="auto">
          <a:xfrm>
            <a:off x="375046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362" name="Text Box 779"/>
          <p:cNvSpPr txBox="1">
            <a:spLocks noChangeAspect="1" noChangeArrowheads="1"/>
          </p:cNvSpPr>
          <p:nvPr/>
        </p:nvSpPr>
        <p:spPr bwMode="auto">
          <a:xfrm>
            <a:off x="3847306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63" name="Text Box 780"/>
          <p:cNvSpPr txBox="1">
            <a:spLocks noChangeAspect="1" noChangeArrowheads="1"/>
          </p:cNvSpPr>
          <p:nvPr/>
        </p:nvSpPr>
        <p:spPr bwMode="auto">
          <a:xfrm>
            <a:off x="39441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64" name="Text Box 781"/>
          <p:cNvSpPr txBox="1">
            <a:spLocks noChangeAspect="1" noChangeArrowheads="1"/>
          </p:cNvSpPr>
          <p:nvPr/>
        </p:nvSpPr>
        <p:spPr bwMode="auto">
          <a:xfrm>
            <a:off x="404098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74" name="Text Box 791"/>
          <p:cNvSpPr txBox="1">
            <a:spLocks noChangeAspect="1" noChangeArrowheads="1"/>
          </p:cNvSpPr>
          <p:nvPr/>
        </p:nvSpPr>
        <p:spPr bwMode="auto">
          <a:xfrm>
            <a:off x="444896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75" name="Text Box 792"/>
          <p:cNvSpPr txBox="1">
            <a:spLocks noChangeAspect="1" noChangeArrowheads="1"/>
          </p:cNvSpPr>
          <p:nvPr/>
        </p:nvSpPr>
        <p:spPr bwMode="auto">
          <a:xfrm>
            <a:off x="4545806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76" name="Text Box 793"/>
          <p:cNvSpPr txBox="1">
            <a:spLocks noChangeAspect="1" noChangeArrowheads="1"/>
          </p:cNvSpPr>
          <p:nvPr/>
        </p:nvSpPr>
        <p:spPr bwMode="auto">
          <a:xfrm>
            <a:off x="46426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77" name="Text Box 794"/>
          <p:cNvSpPr txBox="1">
            <a:spLocks noChangeAspect="1" noChangeArrowheads="1"/>
          </p:cNvSpPr>
          <p:nvPr/>
        </p:nvSpPr>
        <p:spPr bwMode="auto">
          <a:xfrm>
            <a:off x="533003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78" name="Text Box 795"/>
          <p:cNvSpPr txBox="1">
            <a:spLocks noChangeAspect="1" noChangeArrowheads="1"/>
          </p:cNvSpPr>
          <p:nvPr/>
        </p:nvSpPr>
        <p:spPr bwMode="auto">
          <a:xfrm>
            <a:off x="5426869" y="34163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79" name="Text Box 796"/>
          <p:cNvSpPr txBox="1">
            <a:spLocks noChangeAspect="1" noChangeArrowheads="1"/>
          </p:cNvSpPr>
          <p:nvPr/>
        </p:nvSpPr>
        <p:spPr bwMode="auto">
          <a:xfrm>
            <a:off x="54808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380" name="Text Box 797"/>
          <p:cNvSpPr txBox="1">
            <a:spLocks noChangeAspect="1" noChangeArrowheads="1"/>
          </p:cNvSpPr>
          <p:nvPr/>
        </p:nvSpPr>
        <p:spPr bwMode="auto">
          <a:xfrm>
            <a:off x="557768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81" name="Text Box 798"/>
          <p:cNvSpPr txBox="1">
            <a:spLocks noChangeAspect="1" noChangeArrowheads="1"/>
          </p:cNvSpPr>
          <p:nvPr/>
        </p:nvSpPr>
        <p:spPr bwMode="auto">
          <a:xfrm>
            <a:off x="567451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82" name="Text Box 799"/>
          <p:cNvSpPr txBox="1">
            <a:spLocks noChangeAspect="1" noChangeArrowheads="1"/>
          </p:cNvSpPr>
          <p:nvPr/>
        </p:nvSpPr>
        <p:spPr bwMode="auto">
          <a:xfrm>
            <a:off x="5771356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83" name="Text Box 800"/>
          <p:cNvSpPr txBox="1">
            <a:spLocks noChangeAspect="1" noChangeArrowheads="1"/>
          </p:cNvSpPr>
          <p:nvPr/>
        </p:nvSpPr>
        <p:spPr bwMode="auto">
          <a:xfrm>
            <a:off x="61412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84" name="Text Box 801"/>
          <p:cNvSpPr txBox="1">
            <a:spLocks noChangeAspect="1" noChangeArrowheads="1"/>
          </p:cNvSpPr>
          <p:nvPr/>
        </p:nvSpPr>
        <p:spPr bwMode="auto">
          <a:xfrm>
            <a:off x="676671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85" name="Text Box 802"/>
          <p:cNvSpPr txBox="1">
            <a:spLocks noChangeAspect="1" noChangeArrowheads="1"/>
          </p:cNvSpPr>
          <p:nvPr/>
        </p:nvSpPr>
        <p:spPr bwMode="auto">
          <a:xfrm>
            <a:off x="6863556" y="34163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86" name="Text Box 803"/>
          <p:cNvSpPr txBox="1">
            <a:spLocks noChangeAspect="1" noChangeArrowheads="1"/>
          </p:cNvSpPr>
          <p:nvPr/>
        </p:nvSpPr>
        <p:spPr bwMode="auto">
          <a:xfrm>
            <a:off x="6917531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87" name="Text Box 804"/>
          <p:cNvSpPr txBox="1">
            <a:spLocks noChangeAspect="1" noChangeArrowheads="1"/>
          </p:cNvSpPr>
          <p:nvPr/>
        </p:nvSpPr>
        <p:spPr bwMode="auto">
          <a:xfrm>
            <a:off x="7014369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388" name="Text Box 805"/>
          <p:cNvSpPr txBox="1">
            <a:spLocks noChangeAspect="1" noChangeArrowheads="1"/>
          </p:cNvSpPr>
          <p:nvPr/>
        </p:nvSpPr>
        <p:spPr bwMode="auto">
          <a:xfrm>
            <a:off x="7111206" y="33178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389" name="Text Box 806"/>
          <p:cNvSpPr txBox="1">
            <a:spLocks noChangeAspect="1" noChangeArrowheads="1"/>
          </p:cNvSpPr>
          <p:nvPr/>
        </p:nvSpPr>
        <p:spPr bwMode="auto">
          <a:xfrm>
            <a:off x="7208044" y="33178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90" name="Text Box 807"/>
          <p:cNvSpPr txBox="1">
            <a:spLocks noChangeAspect="1" noChangeArrowheads="1"/>
          </p:cNvSpPr>
          <p:nvPr/>
        </p:nvSpPr>
        <p:spPr bwMode="auto">
          <a:xfrm>
            <a:off x="1669256" y="3527425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391" name="Text Box 808"/>
          <p:cNvSpPr txBox="1">
            <a:spLocks noChangeAspect="1" noChangeArrowheads="1"/>
          </p:cNvSpPr>
          <p:nvPr/>
        </p:nvSpPr>
        <p:spPr bwMode="auto">
          <a:xfrm>
            <a:off x="1780381" y="3573463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392" name="Text Box 809"/>
          <p:cNvSpPr txBox="1">
            <a:spLocks noChangeAspect="1" noChangeArrowheads="1"/>
          </p:cNvSpPr>
          <p:nvPr/>
        </p:nvSpPr>
        <p:spPr bwMode="auto">
          <a:xfrm>
            <a:off x="1877219" y="3573463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393" name="Text Box 810"/>
          <p:cNvSpPr txBox="1">
            <a:spLocks noChangeAspect="1" noChangeArrowheads="1"/>
          </p:cNvSpPr>
          <p:nvPr/>
        </p:nvSpPr>
        <p:spPr bwMode="auto">
          <a:xfrm>
            <a:off x="1985169" y="3573463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394" name="Text Box 811"/>
          <p:cNvSpPr txBox="1">
            <a:spLocks noChangeAspect="1" noChangeArrowheads="1"/>
          </p:cNvSpPr>
          <p:nvPr/>
        </p:nvSpPr>
        <p:spPr bwMode="auto">
          <a:xfrm>
            <a:off x="2061369" y="3573463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395" name="Text Box 812"/>
          <p:cNvSpPr txBox="1">
            <a:spLocks noChangeAspect="1" noChangeArrowheads="1"/>
          </p:cNvSpPr>
          <p:nvPr/>
        </p:nvSpPr>
        <p:spPr bwMode="auto">
          <a:xfrm>
            <a:off x="24201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96" name="Text Box 813"/>
          <p:cNvSpPr txBox="1">
            <a:spLocks noChangeAspect="1" noChangeArrowheads="1"/>
          </p:cNvSpPr>
          <p:nvPr/>
        </p:nvSpPr>
        <p:spPr bwMode="auto">
          <a:xfrm>
            <a:off x="251698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97" name="Text Box 814"/>
          <p:cNvSpPr txBox="1">
            <a:spLocks noChangeAspect="1" noChangeArrowheads="1"/>
          </p:cNvSpPr>
          <p:nvPr/>
        </p:nvSpPr>
        <p:spPr bwMode="auto">
          <a:xfrm>
            <a:off x="298529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98" name="Text Box 815"/>
          <p:cNvSpPr txBox="1">
            <a:spLocks noChangeAspect="1" noChangeArrowheads="1"/>
          </p:cNvSpPr>
          <p:nvPr/>
        </p:nvSpPr>
        <p:spPr bwMode="auto">
          <a:xfrm>
            <a:off x="308213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399" name="Text Box 816"/>
          <p:cNvSpPr txBox="1">
            <a:spLocks noChangeAspect="1" noChangeArrowheads="1"/>
          </p:cNvSpPr>
          <p:nvPr/>
        </p:nvSpPr>
        <p:spPr bwMode="auto">
          <a:xfrm>
            <a:off x="317896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400" name="Text Box 817"/>
          <p:cNvSpPr txBox="1">
            <a:spLocks noChangeAspect="1" noChangeArrowheads="1"/>
          </p:cNvSpPr>
          <p:nvPr/>
        </p:nvSpPr>
        <p:spPr bwMode="auto">
          <a:xfrm>
            <a:off x="3599656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01" name="Text Box 818"/>
          <p:cNvSpPr txBox="1">
            <a:spLocks noChangeAspect="1" noChangeArrowheads="1"/>
          </p:cNvSpPr>
          <p:nvPr/>
        </p:nvSpPr>
        <p:spPr bwMode="auto">
          <a:xfrm>
            <a:off x="3696494" y="36322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02" name="Text Box 819"/>
          <p:cNvSpPr txBox="1">
            <a:spLocks noChangeAspect="1" noChangeArrowheads="1"/>
          </p:cNvSpPr>
          <p:nvPr/>
        </p:nvSpPr>
        <p:spPr bwMode="auto">
          <a:xfrm>
            <a:off x="375046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03" name="Text Box 820"/>
          <p:cNvSpPr txBox="1">
            <a:spLocks noChangeAspect="1" noChangeArrowheads="1"/>
          </p:cNvSpPr>
          <p:nvPr/>
        </p:nvSpPr>
        <p:spPr bwMode="auto">
          <a:xfrm>
            <a:off x="3847306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04" name="Text Box 821"/>
          <p:cNvSpPr txBox="1">
            <a:spLocks noChangeAspect="1" noChangeArrowheads="1"/>
          </p:cNvSpPr>
          <p:nvPr/>
        </p:nvSpPr>
        <p:spPr bwMode="auto">
          <a:xfrm>
            <a:off x="39441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05" name="Text Box 822"/>
          <p:cNvSpPr txBox="1">
            <a:spLocks noChangeAspect="1" noChangeArrowheads="1"/>
          </p:cNvSpPr>
          <p:nvPr/>
        </p:nvSpPr>
        <p:spPr bwMode="auto">
          <a:xfrm>
            <a:off x="404098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14" name="Text Box 831"/>
          <p:cNvSpPr txBox="1">
            <a:spLocks noChangeAspect="1" noChangeArrowheads="1"/>
          </p:cNvSpPr>
          <p:nvPr/>
        </p:nvSpPr>
        <p:spPr bwMode="auto">
          <a:xfrm>
            <a:off x="444896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15" name="Text Box 832"/>
          <p:cNvSpPr txBox="1">
            <a:spLocks noChangeAspect="1" noChangeArrowheads="1"/>
          </p:cNvSpPr>
          <p:nvPr/>
        </p:nvSpPr>
        <p:spPr bwMode="auto">
          <a:xfrm>
            <a:off x="4545806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16" name="Text Box 833"/>
          <p:cNvSpPr txBox="1">
            <a:spLocks noChangeAspect="1" noChangeArrowheads="1"/>
          </p:cNvSpPr>
          <p:nvPr/>
        </p:nvSpPr>
        <p:spPr bwMode="auto">
          <a:xfrm>
            <a:off x="46426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17" name="Text Box 834"/>
          <p:cNvSpPr txBox="1">
            <a:spLocks noChangeAspect="1" noChangeArrowheads="1"/>
          </p:cNvSpPr>
          <p:nvPr/>
        </p:nvSpPr>
        <p:spPr bwMode="auto">
          <a:xfrm>
            <a:off x="533003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18" name="Text Box 835"/>
          <p:cNvSpPr txBox="1">
            <a:spLocks noChangeAspect="1" noChangeArrowheads="1"/>
          </p:cNvSpPr>
          <p:nvPr/>
        </p:nvSpPr>
        <p:spPr bwMode="auto">
          <a:xfrm>
            <a:off x="5426869" y="36322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19" name="Text Box 836"/>
          <p:cNvSpPr txBox="1">
            <a:spLocks noChangeAspect="1" noChangeArrowheads="1"/>
          </p:cNvSpPr>
          <p:nvPr/>
        </p:nvSpPr>
        <p:spPr bwMode="auto">
          <a:xfrm>
            <a:off x="54808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20" name="Text Box 837"/>
          <p:cNvSpPr txBox="1">
            <a:spLocks noChangeAspect="1" noChangeArrowheads="1"/>
          </p:cNvSpPr>
          <p:nvPr/>
        </p:nvSpPr>
        <p:spPr bwMode="auto">
          <a:xfrm>
            <a:off x="557768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21" name="Text Box 838"/>
          <p:cNvSpPr txBox="1">
            <a:spLocks noChangeAspect="1" noChangeArrowheads="1"/>
          </p:cNvSpPr>
          <p:nvPr/>
        </p:nvSpPr>
        <p:spPr bwMode="auto">
          <a:xfrm>
            <a:off x="567451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22" name="Text Box 839"/>
          <p:cNvSpPr txBox="1">
            <a:spLocks noChangeAspect="1" noChangeArrowheads="1"/>
          </p:cNvSpPr>
          <p:nvPr/>
        </p:nvSpPr>
        <p:spPr bwMode="auto">
          <a:xfrm>
            <a:off x="5771356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23" name="Text Box 840"/>
          <p:cNvSpPr txBox="1">
            <a:spLocks noChangeAspect="1" noChangeArrowheads="1"/>
          </p:cNvSpPr>
          <p:nvPr/>
        </p:nvSpPr>
        <p:spPr bwMode="auto">
          <a:xfrm>
            <a:off x="61412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24" name="Text Box 841"/>
          <p:cNvSpPr txBox="1">
            <a:spLocks noChangeAspect="1" noChangeArrowheads="1"/>
          </p:cNvSpPr>
          <p:nvPr/>
        </p:nvSpPr>
        <p:spPr bwMode="auto">
          <a:xfrm>
            <a:off x="676671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25" name="Text Box 842"/>
          <p:cNvSpPr txBox="1">
            <a:spLocks noChangeAspect="1" noChangeArrowheads="1"/>
          </p:cNvSpPr>
          <p:nvPr/>
        </p:nvSpPr>
        <p:spPr bwMode="auto">
          <a:xfrm>
            <a:off x="6863556" y="3632200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26" name="Text Box 843"/>
          <p:cNvSpPr txBox="1">
            <a:spLocks noChangeAspect="1" noChangeArrowheads="1"/>
          </p:cNvSpPr>
          <p:nvPr/>
        </p:nvSpPr>
        <p:spPr bwMode="auto">
          <a:xfrm>
            <a:off x="6917531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27" name="Text Box 844"/>
          <p:cNvSpPr txBox="1">
            <a:spLocks noChangeAspect="1" noChangeArrowheads="1"/>
          </p:cNvSpPr>
          <p:nvPr/>
        </p:nvSpPr>
        <p:spPr bwMode="auto">
          <a:xfrm>
            <a:off x="7014369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28" name="Text Box 845"/>
          <p:cNvSpPr txBox="1">
            <a:spLocks noChangeAspect="1" noChangeArrowheads="1"/>
          </p:cNvSpPr>
          <p:nvPr/>
        </p:nvSpPr>
        <p:spPr bwMode="auto">
          <a:xfrm>
            <a:off x="7111206" y="3533775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29" name="Text Box 846"/>
          <p:cNvSpPr txBox="1">
            <a:spLocks noChangeAspect="1" noChangeArrowheads="1"/>
          </p:cNvSpPr>
          <p:nvPr/>
        </p:nvSpPr>
        <p:spPr bwMode="auto">
          <a:xfrm>
            <a:off x="7208044" y="3533775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30" name="Line 847"/>
          <p:cNvSpPr>
            <a:spLocks noChangeAspect="1" noChangeShapeType="1"/>
          </p:cNvSpPr>
          <p:nvPr/>
        </p:nvSpPr>
        <p:spPr bwMode="auto">
          <a:xfrm>
            <a:off x="1520031" y="3543300"/>
            <a:ext cx="6299200" cy="0"/>
          </a:xfrm>
          <a:prstGeom prst="line">
            <a:avLst/>
          </a:prstGeom>
          <a:noFill/>
          <a:ln w="91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1" name="Text Box 848"/>
          <p:cNvSpPr txBox="1">
            <a:spLocks noChangeAspect="1" noChangeArrowheads="1"/>
          </p:cNvSpPr>
          <p:nvPr/>
        </p:nvSpPr>
        <p:spPr bwMode="auto">
          <a:xfrm>
            <a:off x="1669256" y="3754438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432" name="Text Box 849"/>
          <p:cNvSpPr txBox="1">
            <a:spLocks noChangeAspect="1" noChangeArrowheads="1"/>
          </p:cNvSpPr>
          <p:nvPr/>
        </p:nvSpPr>
        <p:spPr bwMode="auto">
          <a:xfrm>
            <a:off x="1780381" y="38004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433" name="Text Box 850"/>
          <p:cNvSpPr txBox="1">
            <a:spLocks noChangeAspect="1" noChangeArrowheads="1"/>
          </p:cNvSpPr>
          <p:nvPr/>
        </p:nvSpPr>
        <p:spPr bwMode="auto">
          <a:xfrm>
            <a:off x="1877219" y="38004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434" name="Text Box 851"/>
          <p:cNvSpPr txBox="1">
            <a:spLocks noChangeAspect="1" noChangeArrowheads="1"/>
          </p:cNvSpPr>
          <p:nvPr/>
        </p:nvSpPr>
        <p:spPr bwMode="auto">
          <a:xfrm>
            <a:off x="1985169" y="38004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435" name="Text Box 852"/>
          <p:cNvSpPr txBox="1">
            <a:spLocks noChangeAspect="1" noChangeArrowheads="1"/>
          </p:cNvSpPr>
          <p:nvPr/>
        </p:nvSpPr>
        <p:spPr bwMode="auto">
          <a:xfrm>
            <a:off x="2061369" y="3800475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436" name="Text Box 853"/>
          <p:cNvSpPr txBox="1">
            <a:spLocks noChangeAspect="1" noChangeArrowheads="1"/>
          </p:cNvSpPr>
          <p:nvPr/>
        </p:nvSpPr>
        <p:spPr bwMode="auto">
          <a:xfrm>
            <a:off x="24201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37" name="Text Box 854"/>
          <p:cNvSpPr txBox="1">
            <a:spLocks noChangeAspect="1" noChangeArrowheads="1"/>
          </p:cNvSpPr>
          <p:nvPr/>
        </p:nvSpPr>
        <p:spPr bwMode="auto">
          <a:xfrm>
            <a:off x="251698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38" name="Text Box 855"/>
          <p:cNvSpPr txBox="1">
            <a:spLocks noChangeAspect="1" noChangeArrowheads="1"/>
          </p:cNvSpPr>
          <p:nvPr/>
        </p:nvSpPr>
        <p:spPr bwMode="auto">
          <a:xfrm>
            <a:off x="298529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439" name="Text Box 856"/>
          <p:cNvSpPr txBox="1">
            <a:spLocks noChangeAspect="1" noChangeArrowheads="1"/>
          </p:cNvSpPr>
          <p:nvPr/>
        </p:nvSpPr>
        <p:spPr bwMode="auto">
          <a:xfrm>
            <a:off x="308213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40" name="Text Box 857"/>
          <p:cNvSpPr txBox="1">
            <a:spLocks noChangeAspect="1" noChangeArrowheads="1"/>
          </p:cNvSpPr>
          <p:nvPr/>
        </p:nvSpPr>
        <p:spPr bwMode="auto">
          <a:xfrm>
            <a:off x="3178969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441" name="Text Box 858"/>
          <p:cNvSpPr txBox="1">
            <a:spLocks noChangeAspect="1" noChangeArrowheads="1"/>
          </p:cNvSpPr>
          <p:nvPr/>
        </p:nvSpPr>
        <p:spPr bwMode="auto">
          <a:xfrm>
            <a:off x="35504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42" name="Text Box 859"/>
          <p:cNvSpPr txBox="1">
            <a:spLocks noChangeAspect="1" noChangeArrowheads="1"/>
          </p:cNvSpPr>
          <p:nvPr/>
        </p:nvSpPr>
        <p:spPr bwMode="auto">
          <a:xfrm>
            <a:off x="3647281" y="38592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43" name="Text Box 860"/>
          <p:cNvSpPr txBox="1">
            <a:spLocks noChangeAspect="1" noChangeArrowheads="1"/>
          </p:cNvSpPr>
          <p:nvPr/>
        </p:nvSpPr>
        <p:spPr bwMode="auto">
          <a:xfrm>
            <a:off x="3701256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44" name="Text Box 861"/>
          <p:cNvSpPr txBox="1">
            <a:spLocks noChangeAspect="1" noChangeArrowheads="1"/>
          </p:cNvSpPr>
          <p:nvPr/>
        </p:nvSpPr>
        <p:spPr bwMode="auto">
          <a:xfrm>
            <a:off x="379809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445" name="Text Box 862"/>
          <p:cNvSpPr txBox="1">
            <a:spLocks noChangeAspect="1" noChangeArrowheads="1"/>
          </p:cNvSpPr>
          <p:nvPr/>
        </p:nvSpPr>
        <p:spPr bwMode="auto">
          <a:xfrm>
            <a:off x="389493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46" name="Text Box 863"/>
          <p:cNvSpPr txBox="1">
            <a:spLocks noChangeAspect="1" noChangeArrowheads="1"/>
          </p:cNvSpPr>
          <p:nvPr/>
        </p:nvSpPr>
        <p:spPr bwMode="auto">
          <a:xfrm>
            <a:off x="3991769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447" name="Text Box 864"/>
          <p:cNvSpPr txBox="1">
            <a:spLocks noChangeAspect="1" noChangeArrowheads="1"/>
          </p:cNvSpPr>
          <p:nvPr/>
        </p:nvSpPr>
        <p:spPr bwMode="auto">
          <a:xfrm>
            <a:off x="4088606" y="3749675"/>
            <a:ext cx="87313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66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455" name="Text Box 872"/>
          <p:cNvSpPr txBox="1">
            <a:spLocks noChangeAspect="1" noChangeArrowheads="1"/>
          </p:cNvSpPr>
          <p:nvPr/>
        </p:nvSpPr>
        <p:spPr bwMode="auto">
          <a:xfrm>
            <a:off x="4545806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456" name="Text Box 873"/>
          <p:cNvSpPr txBox="1">
            <a:spLocks noChangeAspect="1" noChangeArrowheads="1"/>
          </p:cNvSpPr>
          <p:nvPr/>
        </p:nvSpPr>
        <p:spPr bwMode="auto">
          <a:xfrm>
            <a:off x="46426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57" name="Text Box 874"/>
          <p:cNvSpPr txBox="1">
            <a:spLocks noChangeAspect="1" noChangeArrowheads="1"/>
          </p:cNvSpPr>
          <p:nvPr/>
        </p:nvSpPr>
        <p:spPr bwMode="auto">
          <a:xfrm>
            <a:off x="533003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58" name="Text Box 875"/>
          <p:cNvSpPr txBox="1">
            <a:spLocks noChangeAspect="1" noChangeArrowheads="1"/>
          </p:cNvSpPr>
          <p:nvPr/>
        </p:nvSpPr>
        <p:spPr bwMode="auto">
          <a:xfrm>
            <a:off x="5426869" y="38592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59" name="Text Box 876"/>
          <p:cNvSpPr txBox="1">
            <a:spLocks noChangeAspect="1" noChangeArrowheads="1"/>
          </p:cNvSpPr>
          <p:nvPr/>
        </p:nvSpPr>
        <p:spPr bwMode="auto">
          <a:xfrm>
            <a:off x="54808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60" name="Text Box 877"/>
          <p:cNvSpPr txBox="1">
            <a:spLocks noChangeAspect="1" noChangeArrowheads="1"/>
          </p:cNvSpPr>
          <p:nvPr/>
        </p:nvSpPr>
        <p:spPr bwMode="auto">
          <a:xfrm>
            <a:off x="557768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461" name="Text Box 878"/>
          <p:cNvSpPr txBox="1">
            <a:spLocks noChangeAspect="1" noChangeArrowheads="1"/>
          </p:cNvSpPr>
          <p:nvPr/>
        </p:nvSpPr>
        <p:spPr bwMode="auto">
          <a:xfrm>
            <a:off x="5674519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62" name="Text Box 879"/>
          <p:cNvSpPr txBox="1">
            <a:spLocks noChangeAspect="1" noChangeArrowheads="1"/>
          </p:cNvSpPr>
          <p:nvPr/>
        </p:nvSpPr>
        <p:spPr bwMode="auto">
          <a:xfrm>
            <a:off x="5771356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463" name="Text Box 880"/>
          <p:cNvSpPr txBox="1">
            <a:spLocks noChangeAspect="1" noChangeArrowheads="1"/>
          </p:cNvSpPr>
          <p:nvPr/>
        </p:nvSpPr>
        <p:spPr bwMode="auto">
          <a:xfrm>
            <a:off x="61412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64" name="Text Box 881"/>
          <p:cNvSpPr txBox="1">
            <a:spLocks noChangeAspect="1" noChangeArrowheads="1"/>
          </p:cNvSpPr>
          <p:nvPr/>
        </p:nvSpPr>
        <p:spPr bwMode="auto">
          <a:xfrm>
            <a:off x="6766719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65" name="Text Box 882"/>
          <p:cNvSpPr txBox="1">
            <a:spLocks noChangeAspect="1" noChangeArrowheads="1"/>
          </p:cNvSpPr>
          <p:nvPr/>
        </p:nvSpPr>
        <p:spPr bwMode="auto">
          <a:xfrm>
            <a:off x="6863556" y="38592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66" name="Text Box 883"/>
          <p:cNvSpPr txBox="1">
            <a:spLocks noChangeAspect="1" noChangeArrowheads="1"/>
          </p:cNvSpPr>
          <p:nvPr/>
        </p:nvSpPr>
        <p:spPr bwMode="auto">
          <a:xfrm>
            <a:off x="6917531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67" name="Text Box 884"/>
          <p:cNvSpPr txBox="1">
            <a:spLocks noChangeAspect="1" noChangeArrowheads="1"/>
          </p:cNvSpPr>
          <p:nvPr/>
        </p:nvSpPr>
        <p:spPr bwMode="auto">
          <a:xfrm>
            <a:off x="7014369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68" name="Text Box 885"/>
          <p:cNvSpPr txBox="1">
            <a:spLocks noChangeAspect="1" noChangeArrowheads="1"/>
          </p:cNvSpPr>
          <p:nvPr/>
        </p:nvSpPr>
        <p:spPr bwMode="auto">
          <a:xfrm>
            <a:off x="7111206" y="37607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69" name="Text Box 886"/>
          <p:cNvSpPr txBox="1">
            <a:spLocks noChangeAspect="1" noChangeArrowheads="1"/>
          </p:cNvSpPr>
          <p:nvPr/>
        </p:nvSpPr>
        <p:spPr bwMode="auto">
          <a:xfrm>
            <a:off x="7208044" y="37607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470" name="Text Box 887"/>
          <p:cNvSpPr txBox="1">
            <a:spLocks noChangeAspect="1" noChangeArrowheads="1"/>
          </p:cNvSpPr>
          <p:nvPr/>
        </p:nvSpPr>
        <p:spPr bwMode="auto">
          <a:xfrm>
            <a:off x="1669256" y="3970338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471" name="Text Box 888"/>
          <p:cNvSpPr txBox="1">
            <a:spLocks noChangeAspect="1" noChangeArrowheads="1"/>
          </p:cNvSpPr>
          <p:nvPr/>
        </p:nvSpPr>
        <p:spPr bwMode="auto">
          <a:xfrm>
            <a:off x="1780381" y="4016375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472" name="Text Box 889"/>
          <p:cNvSpPr txBox="1">
            <a:spLocks noChangeAspect="1" noChangeArrowheads="1"/>
          </p:cNvSpPr>
          <p:nvPr/>
        </p:nvSpPr>
        <p:spPr bwMode="auto">
          <a:xfrm>
            <a:off x="1877219" y="4016375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473" name="Text Box 890"/>
          <p:cNvSpPr txBox="1">
            <a:spLocks noChangeAspect="1" noChangeArrowheads="1"/>
          </p:cNvSpPr>
          <p:nvPr/>
        </p:nvSpPr>
        <p:spPr bwMode="auto">
          <a:xfrm>
            <a:off x="1985169" y="4016375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474" name="Text Box 891"/>
          <p:cNvSpPr txBox="1">
            <a:spLocks noChangeAspect="1" noChangeArrowheads="1"/>
          </p:cNvSpPr>
          <p:nvPr/>
        </p:nvSpPr>
        <p:spPr bwMode="auto">
          <a:xfrm>
            <a:off x="2061369" y="4016375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475" name="Text Box 892"/>
          <p:cNvSpPr txBox="1">
            <a:spLocks noChangeAspect="1" noChangeArrowheads="1"/>
          </p:cNvSpPr>
          <p:nvPr/>
        </p:nvSpPr>
        <p:spPr bwMode="auto">
          <a:xfrm>
            <a:off x="24201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76" name="Text Box 893"/>
          <p:cNvSpPr txBox="1">
            <a:spLocks noChangeAspect="1" noChangeArrowheads="1"/>
          </p:cNvSpPr>
          <p:nvPr/>
        </p:nvSpPr>
        <p:spPr bwMode="auto">
          <a:xfrm>
            <a:off x="251698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77" name="Text Box 894"/>
          <p:cNvSpPr txBox="1">
            <a:spLocks noChangeAspect="1" noChangeArrowheads="1"/>
          </p:cNvSpPr>
          <p:nvPr/>
        </p:nvSpPr>
        <p:spPr bwMode="auto">
          <a:xfrm>
            <a:off x="2888456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78" name="Text Box 895"/>
          <p:cNvSpPr txBox="1">
            <a:spLocks noChangeAspect="1" noChangeArrowheads="1"/>
          </p:cNvSpPr>
          <p:nvPr/>
        </p:nvSpPr>
        <p:spPr bwMode="auto">
          <a:xfrm>
            <a:off x="298529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479" name="Text Box 896"/>
          <p:cNvSpPr txBox="1">
            <a:spLocks noChangeAspect="1" noChangeArrowheads="1"/>
          </p:cNvSpPr>
          <p:nvPr/>
        </p:nvSpPr>
        <p:spPr bwMode="auto">
          <a:xfrm>
            <a:off x="308213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80" name="Text Box 897"/>
          <p:cNvSpPr txBox="1">
            <a:spLocks noChangeAspect="1" noChangeArrowheads="1"/>
          </p:cNvSpPr>
          <p:nvPr/>
        </p:nvSpPr>
        <p:spPr bwMode="auto">
          <a:xfrm>
            <a:off x="3178969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81" name="Text Box 898"/>
          <p:cNvSpPr txBox="1">
            <a:spLocks noChangeAspect="1" noChangeArrowheads="1"/>
          </p:cNvSpPr>
          <p:nvPr/>
        </p:nvSpPr>
        <p:spPr bwMode="auto">
          <a:xfrm>
            <a:off x="35504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82" name="Text Box 899"/>
          <p:cNvSpPr txBox="1">
            <a:spLocks noChangeAspect="1" noChangeArrowheads="1"/>
          </p:cNvSpPr>
          <p:nvPr/>
        </p:nvSpPr>
        <p:spPr bwMode="auto">
          <a:xfrm>
            <a:off x="3647281" y="40751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83" name="Text Box 900"/>
          <p:cNvSpPr txBox="1">
            <a:spLocks noChangeAspect="1" noChangeArrowheads="1"/>
          </p:cNvSpPr>
          <p:nvPr/>
        </p:nvSpPr>
        <p:spPr bwMode="auto">
          <a:xfrm>
            <a:off x="3701256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84" name="Text Box 901"/>
          <p:cNvSpPr txBox="1">
            <a:spLocks noChangeAspect="1" noChangeArrowheads="1"/>
          </p:cNvSpPr>
          <p:nvPr/>
        </p:nvSpPr>
        <p:spPr bwMode="auto">
          <a:xfrm>
            <a:off x="379809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85" name="Text Box 902"/>
          <p:cNvSpPr txBox="1">
            <a:spLocks noChangeAspect="1" noChangeArrowheads="1"/>
          </p:cNvSpPr>
          <p:nvPr/>
        </p:nvSpPr>
        <p:spPr bwMode="auto">
          <a:xfrm>
            <a:off x="389493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486" name="Text Box 903"/>
          <p:cNvSpPr txBox="1">
            <a:spLocks noChangeAspect="1" noChangeArrowheads="1"/>
          </p:cNvSpPr>
          <p:nvPr/>
        </p:nvSpPr>
        <p:spPr bwMode="auto">
          <a:xfrm>
            <a:off x="3991769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87" name="Text Box 904"/>
          <p:cNvSpPr txBox="1">
            <a:spLocks noChangeAspect="1" noChangeArrowheads="1"/>
          </p:cNvSpPr>
          <p:nvPr/>
        </p:nvSpPr>
        <p:spPr bwMode="auto">
          <a:xfrm>
            <a:off x="4088606" y="3967163"/>
            <a:ext cx="87313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66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495" name="Text Box 912"/>
          <p:cNvSpPr txBox="1">
            <a:spLocks noChangeAspect="1" noChangeArrowheads="1"/>
          </p:cNvSpPr>
          <p:nvPr/>
        </p:nvSpPr>
        <p:spPr bwMode="auto">
          <a:xfrm>
            <a:off x="4545806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96" name="Text Box 913"/>
          <p:cNvSpPr txBox="1">
            <a:spLocks noChangeAspect="1" noChangeArrowheads="1"/>
          </p:cNvSpPr>
          <p:nvPr/>
        </p:nvSpPr>
        <p:spPr bwMode="auto">
          <a:xfrm>
            <a:off x="46426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497" name="Text Box 914"/>
          <p:cNvSpPr txBox="1">
            <a:spLocks noChangeAspect="1" noChangeArrowheads="1"/>
          </p:cNvSpPr>
          <p:nvPr/>
        </p:nvSpPr>
        <p:spPr bwMode="auto">
          <a:xfrm>
            <a:off x="533003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98" name="Text Box 915"/>
          <p:cNvSpPr txBox="1">
            <a:spLocks noChangeAspect="1" noChangeArrowheads="1"/>
          </p:cNvSpPr>
          <p:nvPr/>
        </p:nvSpPr>
        <p:spPr bwMode="auto">
          <a:xfrm>
            <a:off x="5426869" y="40751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99" name="Text Box 916"/>
          <p:cNvSpPr txBox="1">
            <a:spLocks noChangeAspect="1" noChangeArrowheads="1"/>
          </p:cNvSpPr>
          <p:nvPr/>
        </p:nvSpPr>
        <p:spPr bwMode="auto">
          <a:xfrm>
            <a:off x="54808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00" name="Text Box 917"/>
          <p:cNvSpPr txBox="1">
            <a:spLocks noChangeAspect="1" noChangeArrowheads="1"/>
          </p:cNvSpPr>
          <p:nvPr/>
        </p:nvSpPr>
        <p:spPr bwMode="auto">
          <a:xfrm>
            <a:off x="557768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501" name="Text Box 918"/>
          <p:cNvSpPr txBox="1">
            <a:spLocks noChangeAspect="1" noChangeArrowheads="1"/>
          </p:cNvSpPr>
          <p:nvPr/>
        </p:nvSpPr>
        <p:spPr bwMode="auto">
          <a:xfrm>
            <a:off x="5674519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502" name="Text Box 919"/>
          <p:cNvSpPr txBox="1">
            <a:spLocks noChangeAspect="1" noChangeArrowheads="1"/>
          </p:cNvSpPr>
          <p:nvPr/>
        </p:nvSpPr>
        <p:spPr bwMode="auto">
          <a:xfrm>
            <a:off x="5771356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03" name="Text Box 920"/>
          <p:cNvSpPr txBox="1">
            <a:spLocks noChangeAspect="1" noChangeArrowheads="1"/>
          </p:cNvSpPr>
          <p:nvPr/>
        </p:nvSpPr>
        <p:spPr bwMode="auto">
          <a:xfrm>
            <a:off x="61412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04" name="Text Box 921"/>
          <p:cNvSpPr txBox="1">
            <a:spLocks noChangeAspect="1" noChangeArrowheads="1"/>
          </p:cNvSpPr>
          <p:nvPr/>
        </p:nvSpPr>
        <p:spPr bwMode="auto">
          <a:xfrm>
            <a:off x="6766719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05" name="Text Box 922"/>
          <p:cNvSpPr txBox="1">
            <a:spLocks noChangeAspect="1" noChangeArrowheads="1"/>
          </p:cNvSpPr>
          <p:nvPr/>
        </p:nvSpPr>
        <p:spPr bwMode="auto">
          <a:xfrm>
            <a:off x="6863556" y="4075113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06" name="Text Box 923"/>
          <p:cNvSpPr txBox="1">
            <a:spLocks noChangeAspect="1" noChangeArrowheads="1"/>
          </p:cNvSpPr>
          <p:nvPr/>
        </p:nvSpPr>
        <p:spPr bwMode="auto">
          <a:xfrm>
            <a:off x="6917531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07" name="Text Box 924"/>
          <p:cNvSpPr txBox="1">
            <a:spLocks noChangeAspect="1" noChangeArrowheads="1"/>
          </p:cNvSpPr>
          <p:nvPr/>
        </p:nvSpPr>
        <p:spPr bwMode="auto">
          <a:xfrm>
            <a:off x="7014369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508" name="Text Box 925"/>
          <p:cNvSpPr txBox="1">
            <a:spLocks noChangeAspect="1" noChangeArrowheads="1"/>
          </p:cNvSpPr>
          <p:nvPr/>
        </p:nvSpPr>
        <p:spPr bwMode="auto">
          <a:xfrm>
            <a:off x="7111206" y="3976688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509" name="Text Box 926"/>
          <p:cNvSpPr txBox="1">
            <a:spLocks noChangeAspect="1" noChangeArrowheads="1"/>
          </p:cNvSpPr>
          <p:nvPr/>
        </p:nvSpPr>
        <p:spPr bwMode="auto">
          <a:xfrm>
            <a:off x="7208044" y="3976688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510" name="Line 927"/>
          <p:cNvSpPr>
            <a:spLocks noChangeAspect="1" noChangeShapeType="1"/>
          </p:cNvSpPr>
          <p:nvPr/>
        </p:nvSpPr>
        <p:spPr bwMode="auto">
          <a:xfrm>
            <a:off x="1520031" y="3986213"/>
            <a:ext cx="6299200" cy="0"/>
          </a:xfrm>
          <a:prstGeom prst="line">
            <a:avLst/>
          </a:prstGeom>
          <a:noFill/>
          <a:ln w="91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1" name="Text Box 928"/>
          <p:cNvSpPr txBox="1">
            <a:spLocks noChangeAspect="1" noChangeArrowheads="1"/>
          </p:cNvSpPr>
          <p:nvPr/>
        </p:nvSpPr>
        <p:spPr bwMode="auto">
          <a:xfrm>
            <a:off x="1669256" y="4195763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512" name="Text Box 929"/>
          <p:cNvSpPr txBox="1">
            <a:spLocks noChangeAspect="1" noChangeArrowheads="1"/>
          </p:cNvSpPr>
          <p:nvPr/>
        </p:nvSpPr>
        <p:spPr bwMode="auto">
          <a:xfrm>
            <a:off x="1780381" y="4241800"/>
            <a:ext cx="96838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513" name="Text Box 930"/>
          <p:cNvSpPr txBox="1">
            <a:spLocks noChangeAspect="1" noChangeArrowheads="1"/>
          </p:cNvSpPr>
          <p:nvPr/>
        </p:nvSpPr>
        <p:spPr bwMode="auto">
          <a:xfrm>
            <a:off x="1877219" y="4241800"/>
            <a:ext cx="10795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514" name="Text Box 931"/>
          <p:cNvSpPr txBox="1">
            <a:spLocks noChangeAspect="1" noChangeArrowheads="1"/>
          </p:cNvSpPr>
          <p:nvPr/>
        </p:nvSpPr>
        <p:spPr bwMode="auto">
          <a:xfrm>
            <a:off x="1985169" y="4241800"/>
            <a:ext cx="76200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515" name="Text Box 932"/>
          <p:cNvSpPr txBox="1">
            <a:spLocks noChangeAspect="1" noChangeArrowheads="1"/>
          </p:cNvSpPr>
          <p:nvPr/>
        </p:nvSpPr>
        <p:spPr bwMode="auto">
          <a:xfrm>
            <a:off x="2061369" y="4241800"/>
            <a:ext cx="85725" cy="7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516" name="Text Box 933"/>
          <p:cNvSpPr txBox="1">
            <a:spLocks noChangeAspect="1" noChangeArrowheads="1"/>
          </p:cNvSpPr>
          <p:nvPr/>
        </p:nvSpPr>
        <p:spPr bwMode="auto">
          <a:xfrm>
            <a:off x="24201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517" name="Text Box 934"/>
          <p:cNvSpPr txBox="1">
            <a:spLocks noChangeAspect="1" noChangeArrowheads="1"/>
          </p:cNvSpPr>
          <p:nvPr/>
        </p:nvSpPr>
        <p:spPr bwMode="auto">
          <a:xfrm>
            <a:off x="251698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18" name="Text Box 935"/>
          <p:cNvSpPr txBox="1">
            <a:spLocks noChangeAspect="1" noChangeArrowheads="1"/>
          </p:cNvSpPr>
          <p:nvPr/>
        </p:nvSpPr>
        <p:spPr bwMode="auto">
          <a:xfrm>
            <a:off x="2888456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19" name="Text Box 936"/>
          <p:cNvSpPr txBox="1">
            <a:spLocks noChangeAspect="1" noChangeArrowheads="1"/>
          </p:cNvSpPr>
          <p:nvPr/>
        </p:nvSpPr>
        <p:spPr bwMode="auto">
          <a:xfrm>
            <a:off x="298529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20" name="Text Box 937"/>
          <p:cNvSpPr txBox="1">
            <a:spLocks noChangeAspect="1" noChangeArrowheads="1"/>
          </p:cNvSpPr>
          <p:nvPr/>
        </p:nvSpPr>
        <p:spPr bwMode="auto">
          <a:xfrm>
            <a:off x="308213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21" name="Text Box 938"/>
          <p:cNvSpPr txBox="1">
            <a:spLocks noChangeAspect="1" noChangeArrowheads="1"/>
          </p:cNvSpPr>
          <p:nvPr/>
        </p:nvSpPr>
        <p:spPr bwMode="auto">
          <a:xfrm>
            <a:off x="317896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22" name="Text Box 939"/>
          <p:cNvSpPr txBox="1">
            <a:spLocks noChangeAspect="1" noChangeArrowheads="1"/>
          </p:cNvSpPr>
          <p:nvPr/>
        </p:nvSpPr>
        <p:spPr bwMode="auto">
          <a:xfrm>
            <a:off x="35504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23" name="Text Box 940"/>
          <p:cNvSpPr txBox="1">
            <a:spLocks noChangeAspect="1" noChangeArrowheads="1"/>
          </p:cNvSpPr>
          <p:nvPr/>
        </p:nvSpPr>
        <p:spPr bwMode="auto">
          <a:xfrm>
            <a:off x="3647281" y="4300538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24" name="Text Box 941"/>
          <p:cNvSpPr txBox="1">
            <a:spLocks noChangeAspect="1" noChangeArrowheads="1"/>
          </p:cNvSpPr>
          <p:nvPr/>
        </p:nvSpPr>
        <p:spPr bwMode="auto">
          <a:xfrm>
            <a:off x="3701256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525" name="Text Box 942"/>
          <p:cNvSpPr txBox="1">
            <a:spLocks noChangeAspect="1" noChangeArrowheads="1"/>
          </p:cNvSpPr>
          <p:nvPr/>
        </p:nvSpPr>
        <p:spPr bwMode="auto">
          <a:xfrm>
            <a:off x="379809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26" name="Text Box 943"/>
          <p:cNvSpPr txBox="1">
            <a:spLocks noChangeAspect="1" noChangeArrowheads="1"/>
          </p:cNvSpPr>
          <p:nvPr/>
        </p:nvSpPr>
        <p:spPr bwMode="auto">
          <a:xfrm>
            <a:off x="389493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27" name="Text Box 944"/>
          <p:cNvSpPr txBox="1">
            <a:spLocks noChangeAspect="1" noChangeArrowheads="1"/>
          </p:cNvSpPr>
          <p:nvPr/>
        </p:nvSpPr>
        <p:spPr bwMode="auto">
          <a:xfrm>
            <a:off x="399176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28" name="Text Box 945"/>
          <p:cNvSpPr txBox="1">
            <a:spLocks noChangeAspect="1" noChangeArrowheads="1"/>
          </p:cNvSpPr>
          <p:nvPr/>
        </p:nvSpPr>
        <p:spPr bwMode="auto">
          <a:xfrm>
            <a:off x="4088606" y="4192588"/>
            <a:ext cx="87313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66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536" name="Text Box 953"/>
          <p:cNvSpPr txBox="1">
            <a:spLocks noChangeAspect="1" noChangeArrowheads="1"/>
          </p:cNvSpPr>
          <p:nvPr/>
        </p:nvSpPr>
        <p:spPr bwMode="auto">
          <a:xfrm>
            <a:off x="444896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37" name="Text Box 954"/>
          <p:cNvSpPr txBox="1">
            <a:spLocks noChangeAspect="1" noChangeArrowheads="1"/>
          </p:cNvSpPr>
          <p:nvPr/>
        </p:nvSpPr>
        <p:spPr bwMode="auto">
          <a:xfrm>
            <a:off x="4545806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38" name="Text Box 955"/>
          <p:cNvSpPr txBox="1">
            <a:spLocks noChangeAspect="1" noChangeArrowheads="1"/>
          </p:cNvSpPr>
          <p:nvPr/>
        </p:nvSpPr>
        <p:spPr bwMode="auto">
          <a:xfrm>
            <a:off x="46426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39" name="Text Box 956"/>
          <p:cNvSpPr txBox="1">
            <a:spLocks noChangeAspect="1" noChangeArrowheads="1"/>
          </p:cNvSpPr>
          <p:nvPr/>
        </p:nvSpPr>
        <p:spPr bwMode="auto">
          <a:xfrm>
            <a:off x="533003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40" name="Text Box 957"/>
          <p:cNvSpPr txBox="1">
            <a:spLocks noChangeAspect="1" noChangeArrowheads="1"/>
          </p:cNvSpPr>
          <p:nvPr/>
        </p:nvSpPr>
        <p:spPr bwMode="auto">
          <a:xfrm>
            <a:off x="5426869" y="4300538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41" name="Text Box 958"/>
          <p:cNvSpPr txBox="1">
            <a:spLocks noChangeAspect="1" noChangeArrowheads="1"/>
          </p:cNvSpPr>
          <p:nvPr/>
        </p:nvSpPr>
        <p:spPr bwMode="auto">
          <a:xfrm>
            <a:off x="54808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542" name="Text Box 959"/>
          <p:cNvSpPr txBox="1">
            <a:spLocks noChangeAspect="1" noChangeArrowheads="1"/>
          </p:cNvSpPr>
          <p:nvPr/>
        </p:nvSpPr>
        <p:spPr bwMode="auto">
          <a:xfrm>
            <a:off x="557768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43" name="Text Box 960"/>
          <p:cNvSpPr txBox="1">
            <a:spLocks noChangeAspect="1" noChangeArrowheads="1"/>
          </p:cNvSpPr>
          <p:nvPr/>
        </p:nvSpPr>
        <p:spPr bwMode="auto">
          <a:xfrm>
            <a:off x="567451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44" name="Text Box 961"/>
          <p:cNvSpPr txBox="1">
            <a:spLocks noChangeAspect="1" noChangeArrowheads="1"/>
          </p:cNvSpPr>
          <p:nvPr/>
        </p:nvSpPr>
        <p:spPr bwMode="auto">
          <a:xfrm>
            <a:off x="5771356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45" name="Text Box 962"/>
          <p:cNvSpPr txBox="1">
            <a:spLocks noChangeAspect="1" noChangeArrowheads="1"/>
          </p:cNvSpPr>
          <p:nvPr/>
        </p:nvSpPr>
        <p:spPr bwMode="auto">
          <a:xfrm>
            <a:off x="61412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46" name="Text Box 963"/>
          <p:cNvSpPr txBox="1">
            <a:spLocks noChangeAspect="1" noChangeArrowheads="1"/>
          </p:cNvSpPr>
          <p:nvPr/>
        </p:nvSpPr>
        <p:spPr bwMode="auto">
          <a:xfrm>
            <a:off x="676671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47" name="Text Box 964"/>
          <p:cNvSpPr txBox="1">
            <a:spLocks noChangeAspect="1" noChangeArrowheads="1"/>
          </p:cNvSpPr>
          <p:nvPr/>
        </p:nvSpPr>
        <p:spPr bwMode="auto">
          <a:xfrm>
            <a:off x="6863556" y="4300538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48" name="Text Box 965"/>
          <p:cNvSpPr txBox="1">
            <a:spLocks noChangeAspect="1" noChangeArrowheads="1"/>
          </p:cNvSpPr>
          <p:nvPr/>
        </p:nvSpPr>
        <p:spPr bwMode="auto">
          <a:xfrm>
            <a:off x="6917531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49" name="Text Box 966"/>
          <p:cNvSpPr txBox="1">
            <a:spLocks noChangeAspect="1" noChangeArrowheads="1"/>
          </p:cNvSpPr>
          <p:nvPr/>
        </p:nvSpPr>
        <p:spPr bwMode="auto">
          <a:xfrm>
            <a:off x="7014369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50" name="Text Box 967"/>
          <p:cNvSpPr txBox="1">
            <a:spLocks noChangeAspect="1" noChangeArrowheads="1"/>
          </p:cNvSpPr>
          <p:nvPr/>
        </p:nvSpPr>
        <p:spPr bwMode="auto">
          <a:xfrm>
            <a:off x="7111206" y="4202113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51" name="Text Box 968"/>
          <p:cNvSpPr txBox="1">
            <a:spLocks noChangeAspect="1" noChangeArrowheads="1"/>
          </p:cNvSpPr>
          <p:nvPr/>
        </p:nvSpPr>
        <p:spPr bwMode="auto">
          <a:xfrm>
            <a:off x="7208044" y="4202113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552" name="Text Box 969"/>
          <p:cNvSpPr txBox="1">
            <a:spLocks noChangeAspect="1" noChangeArrowheads="1"/>
          </p:cNvSpPr>
          <p:nvPr/>
        </p:nvSpPr>
        <p:spPr bwMode="auto">
          <a:xfrm>
            <a:off x="1669256" y="4413250"/>
            <a:ext cx="127000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382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553" name="Text Box 970"/>
          <p:cNvSpPr txBox="1">
            <a:spLocks noChangeAspect="1" noChangeArrowheads="1"/>
          </p:cNvSpPr>
          <p:nvPr/>
        </p:nvSpPr>
        <p:spPr bwMode="auto">
          <a:xfrm>
            <a:off x="1780381" y="4459288"/>
            <a:ext cx="96838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554" name="Text Box 971"/>
          <p:cNvSpPr txBox="1">
            <a:spLocks noChangeAspect="1" noChangeArrowheads="1"/>
          </p:cNvSpPr>
          <p:nvPr/>
        </p:nvSpPr>
        <p:spPr bwMode="auto">
          <a:xfrm>
            <a:off x="1877219" y="4459288"/>
            <a:ext cx="10795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555" name="Text Box 972"/>
          <p:cNvSpPr txBox="1">
            <a:spLocks noChangeAspect="1" noChangeArrowheads="1"/>
          </p:cNvSpPr>
          <p:nvPr/>
        </p:nvSpPr>
        <p:spPr bwMode="auto">
          <a:xfrm>
            <a:off x="1985169" y="4459288"/>
            <a:ext cx="76200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556" name="Text Box 973"/>
          <p:cNvSpPr txBox="1">
            <a:spLocks noChangeAspect="1" noChangeArrowheads="1"/>
          </p:cNvSpPr>
          <p:nvPr/>
        </p:nvSpPr>
        <p:spPr bwMode="auto">
          <a:xfrm>
            <a:off x="2061369" y="4459288"/>
            <a:ext cx="85725" cy="7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7788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557" name="Text Box 974"/>
          <p:cNvSpPr txBox="1">
            <a:spLocks noChangeAspect="1" noChangeArrowheads="1"/>
          </p:cNvSpPr>
          <p:nvPr/>
        </p:nvSpPr>
        <p:spPr bwMode="auto">
          <a:xfrm>
            <a:off x="24201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558" name="Text Box 975"/>
          <p:cNvSpPr txBox="1">
            <a:spLocks noChangeAspect="1" noChangeArrowheads="1"/>
          </p:cNvSpPr>
          <p:nvPr/>
        </p:nvSpPr>
        <p:spPr bwMode="auto">
          <a:xfrm>
            <a:off x="251698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59" name="Text Box 976"/>
          <p:cNvSpPr txBox="1">
            <a:spLocks noChangeAspect="1" noChangeArrowheads="1"/>
          </p:cNvSpPr>
          <p:nvPr/>
        </p:nvSpPr>
        <p:spPr bwMode="auto">
          <a:xfrm>
            <a:off x="2888456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560" name="Text Box 977"/>
          <p:cNvSpPr txBox="1">
            <a:spLocks noChangeAspect="1" noChangeArrowheads="1"/>
          </p:cNvSpPr>
          <p:nvPr/>
        </p:nvSpPr>
        <p:spPr bwMode="auto">
          <a:xfrm>
            <a:off x="298529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61" name="Text Box 978"/>
          <p:cNvSpPr txBox="1">
            <a:spLocks noChangeAspect="1" noChangeArrowheads="1"/>
          </p:cNvSpPr>
          <p:nvPr/>
        </p:nvSpPr>
        <p:spPr bwMode="auto">
          <a:xfrm>
            <a:off x="308213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62" name="Text Box 979"/>
          <p:cNvSpPr txBox="1">
            <a:spLocks noChangeAspect="1" noChangeArrowheads="1"/>
          </p:cNvSpPr>
          <p:nvPr/>
        </p:nvSpPr>
        <p:spPr bwMode="auto">
          <a:xfrm>
            <a:off x="3178969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63" name="Text Box 980"/>
          <p:cNvSpPr txBox="1">
            <a:spLocks noChangeAspect="1" noChangeArrowheads="1"/>
          </p:cNvSpPr>
          <p:nvPr/>
        </p:nvSpPr>
        <p:spPr bwMode="auto">
          <a:xfrm>
            <a:off x="35504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64" name="Text Box 981"/>
          <p:cNvSpPr txBox="1">
            <a:spLocks noChangeAspect="1" noChangeArrowheads="1"/>
          </p:cNvSpPr>
          <p:nvPr/>
        </p:nvSpPr>
        <p:spPr bwMode="auto">
          <a:xfrm>
            <a:off x="3647281" y="45180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65" name="Text Box 982"/>
          <p:cNvSpPr txBox="1">
            <a:spLocks noChangeAspect="1" noChangeArrowheads="1"/>
          </p:cNvSpPr>
          <p:nvPr/>
        </p:nvSpPr>
        <p:spPr bwMode="auto">
          <a:xfrm>
            <a:off x="3701256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66" name="Text Box 983"/>
          <p:cNvSpPr txBox="1">
            <a:spLocks noChangeAspect="1" noChangeArrowheads="1"/>
          </p:cNvSpPr>
          <p:nvPr/>
        </p:nvSpPr>
        <p:spPr bwMode="auto">
          <a:xfrm>
            <a:off x="379809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567" name="Text Box 984"/>
          <p:cNvSpPr txBox="1">
            <a:spLocks noChangeAspect="1" noChangeArrowheads="1"/>
          </p:cNvSpPr>
          <p:nvPr/>
        </p:nvSpPr>
        <p:spPr bwMode="auto">
          <a:xfrm>
            <a:off x="389493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568" name="Text Box 985"/>
          <p:cNvSpPr txBox="1">
            <a:spLocks noChangeAspect="1" noChangeArrowheads="1"/>
          </p:cNvSpPr>
          <p:nvPr/>
        </p:nvSpPr>
        <p:spPr bwMode="auto">
          <a:xfrm>
            <a:off x="3991769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569" name="Text Box 986"/>
          <p:cNvSpPr txBox="1">
            <a:spLocks noChangeAspect="1" noChangeArrowheads="1"/>
          </p:cNvSpPr>
          <p:nvPr/>
        </p:nvSpPr>
        <p:spPr bwMode="auto">
          <a:xfrm>
            <a:off x="4088606" y="4408488"/>
            <a:ext cx="87313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666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100" u="none">
                <a:solidFill>
                  <a:srgbClr val="000000"/>
                </a:solidFill>
                <a:latin typeface="cmsy6" pitchFamily="34" charset="0"/>
              </a:rPr>
              <a:t>¤</a:t>
            </a:r>
          </a:p>
        </p:txBody>
      </p:sp>
      <p:sp>
        <p:nvSpPr>
          <p:cNvPr id="1577" name="Text Box 994"/>
          <p:cNvSpPr txBox="1">
            <a:spLocks noChangeAspect="1" noChangeArrowheads="1"/>
          </p:cNvSpPr>
          <p:nvPr/>
        </p:nvSpPr>
        <p:spPr bwMode="auto">
          <a:xfrm>
            <a:off x="46426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78" name="Text Box 995"/>
          <p:cNvSpPr txBox="1">
            <a:spLocks noChangeAspect="1" noChangeArrowheads="1"/>
          </p:cNvSpPr>
          <p:nvPr/>
        </p:nvSpPr>
        <p:spPr bwMode="auto">
          <a:xfrm>
            <a:off x="533003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79" name="Text Box 996"/>
          <p:cNvSpPr txBox="1">
            <a:spLocks noChangeAspect="1" noChangeArrowheads="1"/>
          </p:cNvSpPr>
          <p:nvPr/>
        </p:nvSpPr>
        <p:spPr bwMode="auto">
          <a:xfrm>
            <a:off x="5426869" y="45180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80" name="Text Box 997"/>
          <p:cNvSpPr txBox="1">
            <a:spLocks noChangeAspect="1" noChangeArrowheads="1"/>
          </p:cNvSpPr>
          <p:nvPr/>
        </p:nvSpPr>
        <p:spPr bwMode="auto">
          <a:xfrm>
            <a:off x="54808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81" name="Text Box 998"/>
          <p:cNvSpPr txBox="1">
            <a:spLocks noChangeAspect="1" noChangeArrowheads="1"/>
          </p:cNvSpPr>
          <p:nvPr/>
        </p:nvSpPr>
        <p:spPr bwMode="auto">
          <a:xfrm>
            <a:off x="557768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582" name="Text Box 999"/>
          <p:cNvSpPr txBox="1">
            <a:spLocks noChangeAspect="1" noChangeArrowheads="1"/>
          </p:cNvSpPr>
          <p:nvPr/>
        </p:nvSpPr>
        <p:spPr bwMode="auto">
          <a:xfrm>
            <a:off x="5674519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583" name="Text Box 1000"/>
          <p:cNvSpPr txBox="1">
            <a:spLocks noChangeAspect="1" noChangeArrowheads="1"/>
          </p:cNvSpPr>
          <p:nvPr/>
        </p:nvSpPr>
        <p:spPr bwMode="auto">
          <a:xfrm>
            <a:off x="5771356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584" name="Text Box 1001"/>
          <p:cNvSpPr txBox="1">
            <a:spLocks noChangeAspect="1" noChangeArrowheads="1"/>
          </p:cNvSpPr>
          <p:nvPr/>
        </p:nvSpPr>
        <p:spPr bwMode="auto">
          <a:xfrm>
            <a:off x="61412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85" name="Text Box 1002"/>
          <p:cNvSpPr txBox="1">
            <a:spLocks noChangeAspect="1" noChangeArrowheads="1"/>
          </p:cNvSpPr>
          <p:nvPr/>
        </p:nvSpPr>
        <p:spPr bwMode="auto">
          <a:xfrm>
            <a:off x="6766719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86" name="Text Box 1003"/>
          <p:cNvSpPr txBox="1">
            <a:spLocks noChangeAspect="1" noChangeArrowheads="1"/>
          </p:cNvSpPr>
          <p:nvPr/>
        </p:nvSpPr>
        <p:spPr bwMode="auto">
          <a:xfrm>
            <a:off x="6863556" y="4518025"/>
            <a:ext cx="53975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587" name="Text Box 1004"/>
          <p:cNvSpPr txBox="1">
            <a:spLocks noChangeAspect="1" noChangeArrowheads="1"/>
          </p:cNvSpPr>
          <p:nvPr/>
        </p:nvSpPr>
        <p:spPr bwMode="auto">
          <a:xfrm>
            <a:off x="6917531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88" name="Text Box 1005"/>
          <p:cNvSpPr txBox="1">
            <a:spLocks noChangeAspect="1" noChangeArrowheads="1"/>
          </p:cNvSpPr>
          <p:nvPr/>
        </p:nvSpPr>
        <p:spPr bwMode="auto">
          <a:xfrm>
            <a:off x="7014369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589" name="Text Box 1006"/>
          <p:cNvSpPr txBox="1">
            <a:spLocks noChangeAspect="1" noChangeArrowheads="1"/>
          </p:cNvSpPr>
          <p:nvPr/>
        </p:nvSpPr>
        <p:spPr bwMode="auto">
          <a:xfrm>
            <a:off x="7111206" y="4419600"/>
            <a:ext cx="9683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590" name="Text Box 1007"/>
          <p:cNvSpPr txBox="1">
            <a:spLocks noChangeAspect="1" noChangeArrowheads="1"/>
          </p:cNvSpPr>
          <p:nvPr/>
        </p:nvSpPr>
        <p:spPr bwMode="auto">
          <a:xfrm>
            <a:off x="7208044" y="4419600"/>
            <a:ext cx="9683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591" name="Line 1008"/>
          <p:cNvSpPr>
            <a:spLocks noChangeAspect="1" noChangeShapeType="1"/>
          </p:cNvSpPr>
          <p:nvPr/>
        </p:nvSpPr>
        <p:spPr bwMode="auto">
          <a:xfrm>
            <a:off x="1520031" y="4429125"/>
            <a:ext cx="6299200" cy="0"/>
          </a:xfrm>
          <a:prstGeom prst="line">
            <a:avLst/>
          </a:prstGeom>
          <a:noFill/>
          <a:ln w="91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594" name="Straight Connector 509"/>
          <p:cNvCxnSpPr>
            <a:cxnSpLocks noChangeShapeType="1"/>
          </p:cNvCxnSpPr>
          <p:nvPr/>
        </p:nvCxnSpPr>
        <p:spPr bwMode="auto">
          <a:xfrm>
            <a:off x="5993606" y="1792288"/>
            <a:ext cx="0" cy="26463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96" name="Straight Connector 509"/>
          <p:cNvCxnSpPr>
            <a:cxnSpLocks noChangeShapeType="1"/>
          </p:cNvCxnSpPr>
          <p:nvPr/>
        </p:nvCxnSpPr>
        <p:spPr bwMode="auto">
          <a:xfrm>
            <a:off x="4269581" y="1792288"/>
            <a:ext cx="0" cy="2646362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9979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 </a:t>
            </a:r>
            <a:r>
              <a:rPr lang="en-US" dirty="0"/>
              <a:t>of </a:t>
            </a:r>
            <a:r>
              <a:rPr lang="en-US" dirty="0" smtClean="0"/>
              <a:t>Our </a:t>
            </a:r>
            <a:r>
              <a:rPr lang="en-US" dirty="0"/>
              <a:t>Evaluation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all but the first instance our algorithm is much faster than </a:t>
            </a:r>
            <a:r>
              <a:rPr lang="en-US" dirty="0" err="1" smtClean="0"/>
              <a:t>Thiémard’s</a:t>
            </a:r>
            <a:r>
              <a:rPr lang="en-US" dirty="0" smtClean="0"/>
              <a:t> [Th01b] one: </a:t>
            </a:r>
            <a:endParaRPr lang="en-US" dirty="0"/>
          </a:p>
        </p:txBody>
      </p:sp>
      <p:sp>
        <p:nvSpPr>
          <p:cNvPr id="4" name="Line 5"/>
          <p:cNvSpPr>
            <a:spLocks noChangeAspect="1" noChangeShapeType="1"/>
          </p:cNvSpPr>
          <p:nvPr/>
        </p:nvSpPr>
        <p:spPr bwMode="auto">
          <a:xfrm>
            <a:off x="1933574" y="2047876"/>
            <a:ext cx="6640513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6"/>
          <p:cNvSpPr txBox="1">
            <a:spLocks noChangeAspect="1" noChangeArrowheads="1"/>
          </p:cNvSpPr>
          <p:nvPr/>
        </p:nvSpPr>
        <p:spPr bwMode="auto">
          <a:xfrm>
            <a:off x="2355850" y="2287588"/>
            <a:ext cx="14446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6" name="Text Box 7"/>
          <p:cNvSpPr txBox="1">
            <a:spLocks noChangeAspect="1" noChangeArrowheads="1"/>
          </p:cNvSpPr>
          <p:nvPr/>
        </p:nvSpPr>
        <p:spPr bwMode="auto">
          <a:xfrm>
            <a:off x="2500313" y="2332038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2603500" y="233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8" name="Text Box 9"/>
          <p:cNvSpPr txBox="1">
            <a:spLocks noChangeAspect="1" noChangeArrowheads="1"/>
          </p:cNvSpPr>
          <p:nvPr/>
        </p:nvSpPr>
        <p:spPr bwMode="auto">
          <a:xfrm>
            <a:off x="2738438" y="2287588"/>
            <a:ext cx="1397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9" name="Text Box 10"/>
          <p:cNvSpPr txBox="1">
            <a:spLocks noChangeAspect="1" noChangeArrowheads="1"/>
          </p:cNvSpPr>
          <p:nvPr/>
        </p:nvSpPr>
        <p:spPr bwMode="auto">
          <a:xfrm>
            <a:off x="2878138" y="228600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0" name="Text Box 11"/>
          <p:cNvSpPr txBox="1">
            <a:spLocks noChangeAspect="1" noChangeArrowheads="1"/>
          </p:cNvSpPr>
          <p:nvPr/>
        </p:nvSpPr>
        <p:spPr bwMode="auto">
          <a:xfrm>
            <a:off x="2930525" y="2332038"/>
            <a:ext cx="93663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11" name="Text Box 12"/>
          <p:cNvSpPr txBox="1">
            <a:spLocks noChangeAspect="1" noChangeArrowheads="1"/>
          </p:cNvSpPr>
          <p:nvPr/>
        </p:nvSpPr>
        <p:spPr bwMode="auto">
          <a:xfrm>
            <a:off x="3024188" y="233203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2" name="Text Box 13"/>
          <p:cNvSpPr txBox="1">
            <a:spLocks noChangeAspect="1" noChangeArrowheads="1"/>
          </p:cNvSpPr>
          <p:nvPr/>
        </p:nvSpPr>
        <p:spPr bwMode="auto">
          <a:xfrm>
            <a:off x="3117850" y="233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3" name="Text Box 14"/>
          <p:cNvSpPr txBox="1">
            <a:spLocks noChangeAspect="1" noChangeArrowheads="1"/>
          </p:cNvSpPr>
          <p:nvPr/>
        </p:nvSpPr>
        <p:spPr bwMode="auto">
          <a:xfrm>
            <a:off x="3190875" y="2289176"/>
            <a:ext cx="5238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4" name="Text Box 15"/>
          <p:cNvSpPr txBox="1">
            <a:spLocks noChangeAspect="1" noChangeArrowheads="1"/>
          </p:cNvSpPr>
          <p:nvPr/>
        </p:nvSpPr>
        <p:spPr bwMode="auto">
          <a:xfrm>
            <a:off x="3241675" y="2298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5" name="Text Box 16"/>
          <p:cNvSpPr txBox="1">
            <a:spLocks noChangeAspect="1" noChangeArrowheads="1"/>
          </p:cNvSpPr>
          <p:nvPr/>
        </p:nvSpPr>
        <p:spPr bwMode="auto">
          <a:xfrm>
            <a:off x="3314700" y="2286001"/>
            <a:ext cx="1031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16" name="Text Box 17"/>
          <p:cNvSpPr txBox="1">
            <a:spLocks noChangeAspect="1" noChangeArrowheads="1"/>
          </p:cNvSpPr>
          <p:nvPr/>
        </p:nvSpPr>
        <p:spPr bwMode="auto">
          <a:xfrm>
            <a:off x="3417888" y="2332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17" name="Text Box 18"/>
          <p:cNvSpPr txBox="1">
            <a:spLocks noChangeAspect="1" noChangeArrowheads="1"/>
          </p:cNvSpPr>
          <p:nvPr/>
        </p:nvSpPr>
        <p:spPr bwMode="auto">
          <a:xfrm>
            <a:off x="5395913" y="2287588"/>
            <a:ext cx="13493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8" name="Text Box 19"/>
          <p:cNvSpPr txBox="1">
            <a:spLocks noChangeAspect="1" noChangeArrowheads="1"/>
          </p:cNvSpPr>
          <p:nvPr/>
        </p:nvSpPr>
        <p:spPr bwMode="auto">
          <a:xfrm>
            <a:off x="5530850" y="2286001"/>
            <a:ext cx="1031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19" name="Text Box 20"/>
          <p:cNvSpPr txBox="1">
            <a:spLocks noChangeAspect="1" noChangeArrowheads="1"/>
          </p:cNvSpPr>
          <p:nvPr/>
        </p:nvSpPr>
        <p:spPr bwMode="auto">
          <a:xfrm>
            <a:off x="5634038" y="228917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20" name="Text Box 21"/>
          <p:cNvSpPr txBox="1">
            <a:spLocks noChangeAspect="1" noChangeArrowheads="1"/>
          </p:cNvSpPr>
          <p:nvPr/>
        </p:nvSpPr>
        <p:spPr bwMode="auto">
          <a:xfrm>
            <a:off x="5681663" y="2286001"/>
            <a:ext cx="93662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¶</a:t>
            </a:r>
          </a:p>
        </p:txBody>
      </p:sp>
      <p:sp>
        <p:nvSpPr>
          <p:cNvPr id="21" name="Text Box 22"/>
          <p:cNvSpPr txBox="1">
            <a:spLocks noChangeAspect="1" noChangeArrowheads="1"/>
          </p:cNvSpPr>
          <p:nvPr/>
        </p:nvSpPr>
        <p:spPr bwMode="auto">
          <a:xfrm>
            <a:off x="5686425" y="2332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22" name="Text Box 23"/>
          <p:cNvSpPr txBox="1">
            <a:spLocks noChangeAspect="1" noChangeArrowheads="1"/>
          </p:cNvSpPr>
          <p:nvPr/>
        </p:nvSpPr>
        <p:spPr bwMode="auto">
          <a:xfrm>
            <a:off x="5768975" y="2332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23" name="Text Box 24"/>
          <p:cNvSpPr txBox="1">
            <a:spLocks noChangeAspect="1" noChangeArrowheads="1"/>
          </p:cNvSpPr>
          <p:nvPr/>
        </p:nvSpPr>
        <p:spPr bwMode="auto">
          <a:xfrm>
            <a:off x="5924550" y="233203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24" name="Text Box 25"/>
          <p:cNvSpPr txBox="1">
            <a:spLocks noChangeAspect="1" noChangeArrowheads="1"/>
          </p:cNvSpPr>
          <p:nvPr/>
        </p:nvSpPr>
        <p:spPr bwMode="auto">
          <a:xfrm>
            <a:off x="6018213" y="233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25" name="Text Box 26"/>
          <p:cNvSpPr txBox="1">
            <a:spLocks noChangeAspect="1" noChangeArrowheads="1"/>
          </p:cNvSpPr>
          <p:nvPr/>
        </p:nvSpPr>
        <p:spPr bwMode="auto">
          <a:xfrm>
            <a:off x="6091238" y="2286001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26" name="Text Box 27"/>
          <p:cNvSpPr txBox="1">
            <a:spLocks noChangeAspect="1" noChangeArrowheads="1"/>
          </p:cNvSpPr>
          <p:nvPr/>
        </p:nvSpPr>
        <p:spPr bwMode="auto">
          <a:xfrm>
            <a:off x="6194425" y="233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 dirty="0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7" name="Text Box 28"/>
          <p:cNvSpPr txBox="1">
            <a:spLocks noChangeAspect="1" noChangeArrowheads="1"/>
          </p:cNvSpPr>
          <p:nvPr/>
        </p:nvSpPr>
        <p:spPr bwMode="auto">
          <a:xfrm>
            <a:off x="6330950" y="2287588"/>
            <a:ext cx="1397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28" name="Text Box 29"/>
          <p:cNvSpPr txBox="1">
            <a:spLocks noChangeAspect="1" noChangeArrowheads="1"/>
          </p:cNvSpPr>
          <p:nvPr/>
        </p:nvSpPr>
        <p:spPr bwMode="auto">
          <a:xfrm>
            <a:off x="6470650" y="228600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29" name="Text Box 30"/>
          <p:cNvSpPr txBox="1">
            <a:spLocks noChangeAspect="1" noChangeArrowheads="1"/>
          </p:cNvSpPr>
          <p:nvPr/>
        </p:nvSpPr>
        <p:spPr bwMode="auto">
          <a:xfrm>
            <a:off x="6523038" y="2332038"/>
            <a:ext cx="936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30" name="Text Box 31"/>
          <p:cNvSpPr txBox="1">
            <a:spLocks noChangeAspect="1" noChangeArrowheads="1"/>
          </p:cNvSpPr>
          <p:nvPr/>
        </p:nvSpPr>
        <p:spPr bwMode="auto">
          <a:xfrm>
            <a:off x="6615113" y="233203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1" name="Text Box 32"/>
          <p:cNvSpPr txBox="1">
            <a:spLocks noChangeAspect="1" noChangeArrowheads="1"/>
          </p:cNvSpPr>
          <p:nvPr/>
        </p:nvSpPr>
        <p:spPr bwMode="auto">
          <a:xfrm>
            <a:off x="6708775" y="233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32" name="Text Box 33"/>
          <p:cNvSpPr txBox="1">
            <a:spLocks noChangeAspect="1" noChangeArrowheads="1"/>
          </p:cNvSpPr>
          <p:nvPr/>
        </p:nvSpPr>
        <p:spPr bwMode="auto">
          <a:xfrm>
            <a:off x="6781800" y="2289176"/>
            <a:ext cx="5238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33" name="Text Box 34"/>
          <p:cNvSpPr txBox="1">
            <a:spLocks noChangeAspect="1" noChangeArrowheads="1"/>
          </p:cNvSpPr>
          <p:nvPr/>
        </p:nvSpPr>
        <p:spPr bwMode="auto">
          <a:xfrm>
            <a:off x="6834188" y="2298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34" name="Text Box 35"/>
          <p:cNvSpPr txBox="1">
            <a:spLocks noChangeAspect="1" noChangeArrowheads="1"/>
          </p:cNvSpPr>
          <p:nvPr/>
        </p:nvSpPr>
        <p:spPr bwMode="auto">
          <a:xfrm>
            <a:off x="6907213" y="2286001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35" name="Text Box 36"/>
          <p:cNvSpPr txBox="1">
            <a:spLocks noChangeAspect="1" noChangeArrowheads="1"/>
          </p:cNvSpPr>
          <p:nvPr/>
        </p:nvSpPr>
        <p:spPr bwMode="auto">
          <a:xfrm>
            <a:off x="7010400" y="2332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36" name="Line 37"/>
          <p:cNvSpPr>
            <a:spLocks noChangeAspect="1" noChangeShapeType="1"/>
          </p:cNvSpPr>
          <p:nvPr/>
        </p:nvSpPr>
        <p:spPr bwMode="auto">
          <a:xfrm>
            <a:off x="1933574" y="2308226"/>
            <a:ext cx="6640513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38"/>
          <p:cNvSpPr txBox="1">
            <a:spLocks noChangeAspect="1" noChangeArrowheads="1"/>
          </p:cNvSpPr>
          <p:nvPr/>
        </p:nvSpPr>
        <p:spPr bwMode="auto">
          <a:xfrm>
            <a:off x="4418013" y="2713038"/>
            <a:ext cx="666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38" name="Text Box 39"/>
          <p:cNvSpPr txBox="1">
            <a:spLocks noChangeAspect="1" noChangeArrowheads="1"/>
          </p:cNvSpPr>
          <p:nvPr/>
        </p:nvSpPr>
        <p:spPr bwMode="auto">
          <a:xfrm>
            <a:off x="4484688" y="2757488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39" name="Text Box 40"/>
          <p:cNvSpPr txBox="1">
            <a:spLocks noChangeAspect="1" noChangeArrowheads="1"/>
          </p:cNvSpPr>
          <p:nvPr/>
        </p:nvSpPr>
        <p:spPr bwMode="auto">
          <a:xfrm>
            <a:off x="4589463" y="271462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0" name="Text Box 41"/>
          <p:cNvSpPr txBox="1">
            <a:spLocks noChangeAspect="1" noChangeArrowheads="1"/>
          </p:cNvSpPr>
          <p:nvPr/>
        </p:nvSpPr>
        <p:spPr bwMode="auto">
          <a:xfrm>
            <a:off x="4640263" y="272415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41" name="Text Box 42"/>
          <p:cNvSpPr txBox="1">
            <a:spLocks noChangeAspect="1" noChangeArrowheads="1"/>
          </p:cNvSpPr>
          <p:nvPr/>
        </p:nvSpPr>
        <p:spPr bwMode="auto">
          <a:xfrm>
            <a:off x="4713288" y="271462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2" name="Text Box 43"/>
          <p:cNvSpPr txBox="1">
            <a:spLocks noChangeAspect="1" noChangeArrowheads="1"/>
          </p:cNvSpPr>
          <p:nvPr/>
        </p:nvSpPr>
        <p:spPr bwMode="auto">
          <a:xfrm>
            <a:off x="4765675" y="275748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43" name="Text Box 44"/>
          <p:cNvSpPr txBox="1">
            <a:spLocks noChangeAspect="1" noChangeArrowheads="1"/>
          </p:cNvSpPr>
          <p:nvPr/>
        </p:nvSpPr>
        <p:spPr bwMode="auto">
          <a:xfrm>
            <a:off x="4859338" y="271145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44" name="Text Box 45"/>
          <p:cNvSpPr txBox="1">
            <a:spLocks noChangeAspect="1" noChangeArrowheads="1"/>
          </p:cNvSpPr>
          <p:nvPr/>
        </p:nvSpPr>
        <p:spPr bwMode="auto">
          <a:xfrm>
            <a:off x="5487988" y="2713038"/>
            <a:ext cx="666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5" name="Text Box 46"/>
          <p:cNvSpPr txBox="1">
            <a:spLocks noChangeAspect="1" noChangeArrowheads="1"/>
          </p:cNvSpPr>
          <p:nvPr/>
        </p:nvSpPr>
        <p:spPr bwMode="auto">
          <a:xfrm>
            <a:off x="5554663" y="2757488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46" name="Text Box 47"/>
          <p:cNvSpPr txBox="1">
            <a:spLocks noChangeAspect="1" noChangeArrowheads="1"/>
          </p:cNvSpPr>
          <p:nvPr/>
        </p:nvSpPr>
        <p:spPr bwMode="auto">
          <a:xfrm>
            <a:off x="5659438" y="271462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7" name="Text Box 48"/>
          <p:cNvSpPr txBox="1">
            <a:spLocks noChangeAspect="1" noChangeArrowheads="1"/>
          </p:cNvSpPr>
          <p:nvPr/>
        </p:nvSpPr>
        <p:spPr bwMode="auto">
          <a:xfrm>
            <a:off x="5710238" y="272415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48" name="Text Box 49"/>
          <p:cNvSpPr txBox="1">
            <a:spLocks noChangeAspect="1" noChangeArrowheads="1"/>
          </p:cNvSpPr>
          <p:nvPr/>
        </p:nvSpPr>
        <p:spPr bwMode="auto">
          <a:xfrm>
            <a:off x="5783263" y="271462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49" name="Text Box 50"/>
          <p:cNvSpPr txBox="1">
            <a:spLocks noChangeAspect="1" noChangeArrowheads="1"/>
          </p:cNvSpPr>
          <p:nvPr/>
        </p:nvSpPr>
        <p:spPr bwMode="auto">
          <a:xfrm>
            <a:off x="5835650" y="275748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0" name="Text Box 51"/>
          <p:cNvSpPr txBox="1">
            <a:spLocks noChangeAspect="1" noChangeArrowheads="1"/>
          </p:cNvSpPr>
          <p:nvPr/>
        </p:nvSpPr>
        <p:spPr bwMode="auto">
          <a:xfrm>
            <a:off x="5929313" y="271145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51" name="Text Box 52"/>
          <p:cNvSpPr txBox="1">
            <a:spLocks noChangeAspect="1" noChangeArrowheads="1"/>
          </p:cNvSpPr>
          <p:nvPr/>
        </p:nvSpPr>
        <p:spPr bwMode="auto">
          <a:xfrm>
            <a:off x="6259513" y="2713038"/>
            <a:ext cx="103187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52" name="Text Box 53"/>
          <p:cNvSpPr txBox="1">
            <a:spLocks noChangeAspect="1" noChangeArrowheads="1"/>
          </p:cNvSpPr>
          <p:nvPr/>
        </p:nvSpPr>
        <p:spPr bwMode="auto">
          <a:xfrm>
            <a:off x="6362700" y="275748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53" name="Text Box 54"/>
          <p:cNvSpPr txBox="1">
            <a:spLocks noChangeAspect="1" noChangeArrowheads="1"/>
          </p:cNvSpPr>
          <p:nvPr/>
        </p:nvSpPr>
        <p:spPr bwMode="auto">
          <a:xfrm>
            <a:off x="6456363" y="275748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54" name="Text Box 55"/>
          <p:cNvSpPr txBox="1">
            <a:spLocks noChangeAspect="1" noChangeArrowheads="1"/>
          </p:cNvSpPr>
          <p:nvPr/>
        </p:nvSpPr>
        <p:spPr bwMode="auto">
          <a:xfrm>
            <a:off x="6611938" y="275748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5" name="Text Box 56"/>
          <p:cNvSpPr txBox="1">
            <a:spLocks noChangeAspect="1" noChangeArrowheads="1"/>
          </p:cNvSpPr>
          <p:nvPr/>
        </p:nvSpPr>
        <p:spPr bwMode="auto">
          <a:xfrm>
            <a:off x="6756400" y="272415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56" name="Text Box 57"/>
          <p:cNvSpPr txBox="1">
            <a:spLocks noChangeAspect="1" noChangeArrowheads="1"/>
          </p:cNvSpPr>
          <p:nvPr/>
        </p:nvSpPr>
        <p:spPr bwMode="auto">
          <a:xfrm>
            <a:off x="6829425" y="2714626"/>
            <a:ext cx="5238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57" name="Text Box 58"/>
          <p:cNvSpPr txBox="1">
            <a:spLocks noChangeAspect="1" noChangeArrowheads="1"/>
          </p:cNvSpPr>
          <p:nvPr/>
        </p:nvSpPr>
        <p:spPr bwMode="auto">
          <a:xfrm>
            <a:off x="6881813" y="275748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58" name="Text Box 59"/>
          <p:cNvSpPr txBox="1">
            <a:spLocks noChangeAspect="1" noChangeArrowheads="1"/>
          </p:cNvSpPr>
          <p:nvPr/>
        </p:nvSpPr>
        <p:spPr bwMode="auto">
          <a:xfrm>
            <a:off x="7037388" y="275748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59" name="Text Box 60"/>
          <p:cNvSpPr txBox="1">
            <a:spLocks noChangeAspect="1" noChangeArrowheads="1"/>
          </p:cNvSpPr>
          <p:nvPr/>
        </p:nvSpPr>
        <p:spPr bwMode="auto">
          <a:xfrm>
            <a:off x="7119938" y="2813051"/>
            <a:ext cx="52387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,</a:t>
            </a:r>
          </a:p>
        </p:txBody>
      </p:sp>
      <p:sp>
        <p:nvSpPr>
          <p:cNvPr id="60" name="Text Box 61"/>
          <p:cNvSpPr txBox="1">
            <a:spLocks noChangeAspect="1" noChangeArrowheads="1"/>
          </p:cNvSpPr>
          <p:nvPr/>
        </p:nvSpPr>
        <p:spPr bwMode="auto">
          <a:xfrm>
            <a:off x="7435850" y="2713038"/>
            <a:ext cx="1031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1" name="Text Box 62"/>
          <p:cNvSpPr txBox="1">
            <a:spLocks noChangeAspect="1" noChangeArrowheads="1"/>
          </p:cNvSpPr>
          <p:nvPr/>
        </p:nvSpPr>
        <p:spPr bwMode="auto">
          <a:xfrm>
            <a:off x="7539038" y="275748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62" name="Text Box 63"/>
          <p:cNvSpPr txBox="1">
            <a:spLocks noChangeAspect="1" noChangeArrowheads="1"/>
          </p:cNvSpPr>
          <p:nvPr/>
        </p:nvSpPr>
        <p:spPr bwMode="auto">
          <a:xfrm>
            <a:off x="7632700" y="275748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63" name="Text Box 64"/>
          <p:cNvSpPr txBox="1">
            <a:spLocks noChangeAspect="1" noChangeArrowheads="1"/>
          </p:cNvSpPr>
          <p:nvPr/>
        </p:nvSpPr>
        <p:spPr bwMode="auto">
          <a:xfrm>
            <a:off x="7788275" y="275748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64" name="Text Box 65"/>
          <p:cNvSpPr txBox="1">
            <a:spLocks noChangeAspect="1" noChangeArrowheads="1"/>
          </p:cNvSpPr>
          <p:nvPr/>
        </p:nvSpPr>
        <p:spPr bwMode="auto">
          <a:xfrm>
            <a:off x="7932738" y="275748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65" name="Text Box 66"/>
          <p:cNvSpPr txBox="1">
            <a:spLocks noChangeAspect="1" noChangeArrowheads="1"/>
          </p:cNvSpPr>
          <p:nvPr/>
        </p:nvSpPr>
        <p:spPr bwMode="auto">
          <a:xfrm>
            <a:off x="8005763" y="275748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66" name="Text Box 67"/>
          <p:cNvSpPr txBox="1">
            <a:spLocks noChangeAspect="1" noChangeArrowheads="1"/>
          </p:cNvSpPr>
          <p:nvPr/>
        </p:nvSpPr>
        <p:spPr bwMode="auto">
          <a:xfrm>
            <a:off x="8088313" y="275748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67" name="Text Box 68"/>
          <p:cNvSpPr txBox="1">
            <a:spLocks noChangeAspect="1" noChangeArrowheads="1"/>
          </p:cNvSpPr>
          <p:nvPr/>
        </p:nvSpPr>
        <p:spPr bwMode="auto">
          <a:xfrm>
            <a:off x="8162925" y="2757488"/>
            <a:ext cx="103188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68" name="Text Box 69"/>
          <p:cNvSpPr txBox="1">
            <a:spLocks noChangeAspect="1" noChangeArrowheads="1"/>
          </p:cNvSpPr>
          <p:nvPr/>
        </p:nvSpPr>
        <p:spPr bwMode="auto">
          <a:xfrm>
            <a:off x="8266113" y="271145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69" name="Text Box 70"/>
          <p:cNvSpPr txBox="1">
            <a:spLocks noChangeAspect="1" noChangeArrowheads="1"/>
          </p:cNvSpPr>
          <p:nvPr/>
        </p:nvSpPr>
        <p:spPr bwMode="auto">
          <a:xfrm>
            <a:off x="8318500" y="272415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70" name="Text Box 71"/>
          <p:cNvSpPr txBox="1">
            <a:spLocks noChangeAspect="1" noChangeArrowheads="1"/>
          </p:cNvSpPr>
          <p:nvPr/>
        </p:nvSpPr>
        <p:spPr bwMode="auto">
          <a:xfrm>
            <a:off x="8389938" y="2813051"/>
            <a:ext cx="52387" cy="5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,</a:t>
            </a:r>
          </a:p>
        </p:txBody>
      </p:sp>
      <p:sp>
        <p:nvSpPr>
          <p:cNvPr id="71" name="Text Box 72"/>
          <p:cNvSpPr txBox="1">
            <a:spLocks noChangeAspect="1" noChangeArrowheads="1"/>
          </p:cNvSpPr>
          <p:nvPr/>
        </p:nvSpPr>
        <p:spPr bwMode="auto">
          <a:xfrm>
            <a:off x="622300" y="2922588"/>
            <a:ext cx="66675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72" name="Text Box 73"/>
          <p:cNvSpPr txBox="1">
            <a:spLocks noChangeAspect="1" noChangeArrowheads="1"/>
          </p:cNvSpPr>
          <p:nvPr/>
        </p:nvSpPr>
        <p:spPr bwMode="auto">
          <a:xfrm>
            <a:off x="688975" y="2967038"/>
            <a:ext cx="103188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73" name="Text Box 74"/>
          <p:cNvSpPr txBox="1">
            <a:spLocks noChangeAspect="1" noChangeArrowheads="1"/>
          </p:cNvSpPr>
          <p:nvPr/>
        </p:nvSpPr>
        <p:spPr bwMode="auto">
          <a:xfrm>
            <a:off x="793750" y="2967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74" name="Text Box 75"/>
          <p:cNvSpPr txBox="1">
            <a:spLocks noChangeAspect="1" noChangeArrowheads="1"/>
          </p:cNvSpPr>
          <p:nvPr/>
        </p:nvSpPr>
        <p:spPr bwMode="auto">
          <a:xfrm>
            <a:off x="866775" y="2933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75" name="Text Box 76"/>
          <p:cNvSpPr txBox="1">
            <a:spLocks noChangeAspect="1" noChangeArrowheads="1"/>
          </p:cNvSpPr>
          <p:nvPr/>
        </p:nvSpPr>
        <p:spPr bwMode="auto">
          <a:xfrm>
            <a:off x="939800" y="296703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76" name="Text Box 77"/>
          <p:cNvSpPr txBox="1">
            <a:spLocks noChangeAspect="1" noChangeArrowheads="1"/>
          </p:cNvSpPr>
          <p:nvPr/>
        </p:nvSpPr>
        <p:spPr bwMode="auto">
          <a:xfrm>
            <a:off x="1031875" y="2967038"/>
            <a:ext cx="103188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77" name="Text Box 78"/>
          <p:cNvSpPr txBox="1">
            <a:spLocks noChangeAspect="1" noChangeArrowheads="1"/>
          </p:cNvSpPr>
          <p:nvPr/>
        </p:nvSpPr>
        <p:spPr bwMode="auto">
          <a:xfrm>
            <a:off x="1136650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c</a:t>
            </a:r>
          </a:p>
        </p:txBody>
      </p:sp>
      <p:sp>
        <p:nvSpPr>
          <p:cNvPr id="78" name="Text Box 79"/>
          <p:cNvSpPr txBox="1">
            <a:spLocks noChangeAspect="1" noChangeArrowheads="1"/>
          </p:cNvSpPr>
          <p:nvPr/>
        </p:nvSpPr>
        <p:spPr bwMode="auto">
          <a:xfrm>
            <a:off x="1219200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79" name="Text Box 80"/>
          <p:cNvSpPr txBox="1">
            <a:spLocks noChangeAspect="1" noChangeArrowheads="1"/>
          </p:cNvSpPr>
          <p:nvPr/>
        </p:nvSpPr>
        <p:spPr bwMode="auto">
          <a:xfrm>
            <a:off x="2359025" y="2922588"/>
            <a:ext cx="13493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80" name="Text Box 81"/>
          <p:cNvSpPr txBox="1">
            <a:spLocks noChangeAspect="1" noChangeArrowheads="1"/>
          </p:cNvSpPr>
          <p:nvPr/>
        </p:nvSpPr>
        <p:spPr bwMode="auto">
          <a:xfrm>
            <a:off x="2493963" y="292417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81" name="Text Box 82"/>
          <p:cNvSpPr txBox="1">
            <a:spLocks noChangeAspect="1" noChangeArrowheads="1"/>
          </p:cNvSpPr>
          <p:nvPr/>
        </p:nvSpPr>
        <p:spPr bwMode="auto">
          <a:xfrm>
            <a:off x="2546350" y="2967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82" name="Text Box 83"/>
          <p:cNvSpPr txBox="1">
            <a:spLocks noChangeAspect="1" noChangeArrowheads="1"/>
          </p:cNvSpPr>
          <p:nvPr/>
        </p:nvSpPr>
        <p:spPr bwMode="auto">
          <a:xfrm>
            <a:off x="2701925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83" name="Text Box 84"/>
          <p:cNvSpPr txBox="1">
            <a:spLocks noChangeAspect="1" noChangeArrowheads="1"/>
          </p:cNvSpPr>
          <p:nvPr/>
        </p:nvSpPr>
        <p:spPr bwMode="auto">
          <a:xfrm>
            <a:off x="3333750" y="2922588"/>
            <a:ext cx="13811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84" name="Text Box 85"/>
          <p:cNvSpPr txBox="1">
            <a:spLocks noChangeAspect="1" noChangeArrowheads="1"/>
          </p:cNvSpPr>
          <p:nvPr/>
        </p:nvSpPr>
        <p:spPr bwMode="auto">
          <a:xfrm>
            <a:off x="3470275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85" name="Text Box 86"/>
          <p:cNvSpPr txBox="1">
            <a:spLocks noChangeAspect="1" noChangeArrowheads="1"/>
          </p:cNvSpPr>
          <p:nvPr/>
        </p:nvSpPr>
        <p:spPr bwMode="auto">
          <a:xfrm>
            <a:off x="3554413" y="2967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86" name="Text Box 87"/>
          <p:cNvSpPr txBox="1">
            <a:spLocks noChangeAspect="1" noChangeArrowheads="1"/>
          </p:cNvSpPr>
          <p:nvPr/>
        </p:nvSpPr>
        <p:spPr bwMode="auto">
          <a:xfrm>
            <a:off x="3627438" y="2967038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87" name="Text Box 88"/>
          <p:cNvSpPr txBox="1">
            <a:spLocks noChangeAspect="1" noChangeArrowheads="1"/>
          </p:cNvSpPr>
          <p:nvPr/>
        </p:nvSpPr>
        <p:spPr bwMode="auto">
          <a:xfrm>
            <a:off x="3730625" y="292100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88" name="Text Box 89"/>
          <p:cNvSpPr txBox="1">
            <a:spLocks noChangeAspect="1" noChangeArrowheads="1"/>
          </p:cNvSpPr>
          <p:nvPr/>
        </p:nvSpPr>
        <p:spPr bwMode="auto">
          <a:xfrm>
            <a:off x="3783013" y="2933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89" name="Text Box 90"/>
          <p:cNvSpPr txBox="1">
            <a:spLocks noChangeAspect="1" noChangeArrowheads="1"/>
          </p:cNvSpPr>
          <p:nvPr/>
        </p:nvSpPr>
        <p:spPr bwMode="auto">
          <a:xfrm>
            <a:off x="4451350" y="2922588"/>
            <a:ext cx="13493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90" name="Text Box 91"/>
          <p:cNvSpPr txBox="1">
            <a:spLocks noChangeAspect="1" noChangeArrowheads="1"/>
          </p:cNvSpPr>
          <p:nvPr/>
        </p:nvSpPr>
        <p:spPr bwMode="auto">
          <a:xfrm>
            <a:off x="4586288" y="2924176"/>
            <a:ext cx="52387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91" name="Text Box 92"/>
          <p:cNvSpPr txBox="1">
            <a:spLocks noChangeAspect="1" noChangeArrowheads="1"/>
          </p:cNvSpPr>
          <p:nvPr/>
        </p:nvSpPr>
        <p:spPr bwMode="auto">
          <a:xfrm>
            <a:off x="4638675" y="2967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92" name="Text Box 93"/>
          <p:cNvSpPr txBox="1">
            <a:spLocks noChangeAspect="1" noChangeArrowheads="1"/>
          </p:cNvSpPr>
          <p:nvPr/>
        </p:nvSpPr>
        <p:spPr bwMode="auto">
          <a:xfrm>
            <a:off x="4794250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93" name="Text Box 94"/>
          <p:cNvSpPr txBox="1">
            <a:spLocks noChangeAspect="1" noChangeArrowheads="1"/>
          </p:cNvSpPr>
          <p:nvPr/>
        </p:nvSpPr>
        <p:spPr bwMode="auto">
          <a:xfrm>
            <a:off x="5473700" y="2922588"/>
            <a:ext cx="138113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94" name="Text Box 95"/>
          <p:cNvSpPr txBox="1">
            <a:spLocks noChangeAspect="1" noChangeArrowheads="1"/>
          </p:cNvSpPr>
          <p:nvPr/>
        </p:nvSpPr>
        <p:spPr bwMode="auto">
          <a:xfrm>
            <a:off x="5610225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95" name="Text Box 96"/>
          <p:cNvSpPr txBox="1">
            <a:spLocks noChangeAspect="1" noChangeArrowheads="1"/>
          </p:cNvSpPr>
          <p:nvPr/>
        </p:nvSpPr>
        <p:spPr bwMode="auto">
          <a:xfrm>
            <a:off x="5692775" y="2967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96" name="Text Box 97"/>
          <p:cNvSpPr txBox="1">
            <a:spLocks noChangeAspect="1" noChangeArrowheads="1"/>
          </p:cNvSpPr>
          <p:nvPr/>
        </p:nvSpPr>
        <p:spPr bwMode="auto">
          <a:xfrm>
            <a:off x="5767388" y="2967038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97" name="Text Box 98"/>
          <p:cNvSpPr txBox="1">
            <a:spLocks noChangeAspect="1" noChangeArrowheads="1"/>
          </p:cNvSpPr>
          <p:nvPr/>
        </p:nvSpPr>
        <p:spPr bwMode="auto">
          <a:xfrm>
            <a:off x="5870575" y="292100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98" name="Text Box 99"/>
          <p:cNvSpPr txBox="1">
            <a:spLocks noChangeAspect="1" noChangeArrowheads="1"/>
          </p:cNvSpPr>
          <p:nvPr/>
        </p:nvSpPr>
        <p:spPr bwMode="auto">
          <a:xfrm>
            <a:off x="5922963" y="2933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99" name="Text Box 100"/>
          <p:cNvSpPr txBox="1">
            <a:spLocks noChangeAspect="1" noChangeArrowheads="1"/>
          </p:cNvSpPr>
          <p:nvPr/>
        </p:nvSpPr>
        <p:spPr bwMode="auto">
          <a:xfrm>
            <a:off x="6486525" y="2967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00" name="Text Box 101"/>
          <p:cNvSpPr txBox="1">
            <a:spLocks noChangeAspect="1" noChangeArrowheads="1"/>
          </p:cNvSpPr>
          <p:nvPr/>
        </p:nvSpPr>
        <p:spPr bwMode="auto">
          <a:xfrm>
            <a:off x="6559550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01" name="Text Box 102"/>
          <p:cNvSpPr txBox="1">
            <a:spLocks noChangeAspect="1" noChangeArrowheads="1"/>
          </p:cNvSpPr>
          <p:nvPr/>
        </p:nvSpPr>
        <p:spPr bwMode="auto">
          <a:xfrm>
            <a:off x="6642100" y="2967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02" name="Text Box 103"/>
          <p:cNvSpPr txBox="1">
            <a:spLocks noChangeAspect="1" noChangeArrowheads="1"/>
          </p:cNvSpPr>
          <p:nvPr/>
        </p:nvSpPr>
        <p:spPr bwMode="auto">
          <a:xfrm>
            <a:off x="6715125" y="2967038"/>
            <a:ext cx="103188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03" name="Text Box 104"/>
          <p:cNvSpPr txBox="1">
            <a:spLocks noChangeAspect="1" noChangeArrowheads="1"/>
          </p:cNvSpPr>
          <p:nvPr/>
        </p:nvSpPr>
        <p:spPr bwMode="auto">
          <a:xfrm>
            <a:off x="6819900" y="292100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04" name="Text Box 105"/>
          <p:cNvSpPr txBox="1">
            <a:spLocks noChangeAspect="1" noChangeArrowheads="1"/>
          </p:cNvSpPr>
          <p:nvPr/>
        </p:nvSpPr>
        <p:spPr bwMode="auto">
          <a:xfrm>
            <a:off x="6870700" y="2933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05" name="Text Box 106"/>
          <p:cNvSpPr txBox="1">
            <a:spLocks noChangeAspect="1" noChangeArrowheads="1"/>
          </p:cNvSpPr>
          <p:nvPr/>
        </p:nvSpPr>
        <p:spPr bwMode="auto">
          <a:xfrm>
            <a:off x="7758113" y="2933701"/>
            <a:ext cx="730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079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t</a:t>
            </a:r>
          </a:p>
        </p:txBody>
      </p:sp>
      <p:sp>
        <p:nvSpPr>
          <p:cNvPr id="106" name="Text Box 107"/>
          <p:cNvSpPr txBox="1">
            <a:spLocks noChangeAspect="1" noChangeArrowheads="1"/>
          </p:cNvSpPr>
          <p:nvPr/>
        </p:nvSpPr>
        <p:spPr bwMode="auto">
          <a:xfrm>
            <a:off x="7829550" y="2924176"/>
            <a:ext cx="52388" cy="11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7475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i</a:t>
            </a:r>
          </a:p>
        </p:txBody>
      </p:sp>
      <p:sp>
        <p:nvSpPr>
          <p:cNvPr id="107" name="Text Box 108"/>
          <p:cNvSpPr txBox="1">
            <a:spLocks noChangeAspect="1" noChangeArrowheads="1"/>
          </p:cNvSpPr>
          <p:nvPr/>
        </p:nvSpPr>
        <p:spPr bwMode="auto">
          <a:xfrm>
            <a:off x="7881938" y="296703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108" name="Text Box 109"/>
          <p:cNvSpPr txBox="1">
            <a:spLocks noChangeAspect="1" noChangeArrowheads="1"/>
          </p:cNvSpPr>
          <p:nvPr/>
        </p:nvSpPr>
        <p:spPr bwMode="auto">
          <a:xfrm>
            <a:off x="8037513" y="2967038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09" name="Line 110"/>
          <p:cNvSpPr>
            <a:spLocks noChangeAspect="1" noChangeShapeType="1"/>
          </p:cNvSpPr>
          <p:nvPr/>
        </p:nvSpPr>
        <p:spPr bwMode="auto">
          <a:xfrm>
            <a:off x="490538" y="2943226"/>
            <a:ext cx="8083550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" name="Text Box 111"/>
          <p:cNvSpPr txBox="1">
            <a:spLocks noChangeAspect="1" noChangeArrowheads="1"/>
          </p:cNvSpPr>
          <p:nvPr/>
        </p:nvSpPr>
        <p:spPr bwMode="auto">
          <a:xfrm>
            <a:off x="622300" y="3140076"/>
            <a:ext cx="122238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111" name="Text Box 112"/>
          <p:cNvSpPr txBox="1">
            <a:spLocks noChangeAspect="1" noChangeArrowheads="1"/>
          </p:cNvSpPr>
          <p:nvPr/>
        </p:nvSpPr>
        <p:spPr bwMode="auto">
          <a:xfrm>
            <a:off x="728663" y="3184526"/>
            <a:ext cx="9366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112" name="Text Box 113"/>
          <p:cNvSpPr txBox="1">
            <a:spLocks noChangeAspect="1" noChangeArrowheads="1"/>
          </p:cNvSpPr>
          <p:nvPr/>
        </p:nvSpPr>
        <p:spPr bwMode="auto">
          <a:xfrm>
            <a:off x="822325" y="3184526"/>
            <a:ext cx="103188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113" name="Text Box 114"/>
          <p:cNvSpPr txBox="1">
            <a:spLocks noChangeAspect="1" noChangeArrowheads="1"/>
          </p:cNvSpPr>
          <p:nvPr/>
        </p:nvSpPr>
        <p:spPr bwMode="auto">
          <a:xfrm>
            <a:off x="925513" y="318452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114" name="Text Box 115"/>
          <p:cNvSpPr txBox="1">
            <a:spLocks noChangeAspect="1" noChangeArrowheads="1"/>
          </p:cNvSpPr>
          <p:nvPr/>
        </p:nvSpPr>
        <p:spPr bwMode="auto">
          <a:xfrm>
            <a:off x="998538" y="3184526"/>
            <a:ext cx="82550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115" name="Text Box 116"/>
          <p:cNvSpPr txBox="1">
            <a:spLocks noChangeAspect="1" noChangeArrowheads="1"/>
          </p:cNvSpPr>
          <p:nvPr/>
        </p:nvSpPr>
        <p:spPr bwMode="auto">
          <a:xfrm>
            <a:off x="1081088" y="3184526"/>
            <a:ext cx="6191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6" name="Text Box 117"/>
          <p:cNvSpPr txBox="1">
            <a:spLocks noChangeAspect="1" noChangeArrowheads="1"/>
          </p:cNvSpPr>
          <p:nvPr/>
        </p:nvSpPr>
        <p:spPr bwMode="auto">
          <a:xfrm>
            <a:off x="1143000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17" name="Text Box 118"/>
          <p:cNvSpPr txBox="1">
            <a:spLocks noChangeAspect="1" noChangeArrowheads="1"/>
          </p:cNvSpPr>
          <p:nvPr/>
        </p:nvSpPr>
        <p:spPr bwMode="auto">
          <a:xfrm>
            <a:off x="123666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18" name="Text Box 119"/>
          <p:cNvSpPr txBox="1">
            <a:spLocks noChangeAspect="1" noChangeArrowheads="1"/>
          </p:cNvSpPr>
          <p:nvPr/>
        </p:nvSpPr>
        <p:spPr bwMode="auto">
          <a:xfrm>
            <a:off x="1330325" y="3184526"/>
            <a:ext cx="6191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19" name="Text Box 120"/>
          <p:cNvSpPr txBox="1">
            <a:spLocks noChangeAspect="1" noChangeArrowheads="1"/>
          </p:cNvSpPr>
          <p:nvPr/>
        </p:nvSpPr>
        <p:spPr bwMode="auto">
          <a:xfrm>
            <a:off x="139223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20" name="Text Box 121"/>
          <p:cNvSpPr txBox="1">
            <a:spLocks noChangeAspect="1" noChangeArrowheads="1"/>
          </p:cNvSpPr>
          <p:nvPr/>
        </p:nvSpPr>
        <p:spPr bwMode="auto">
          <a:xfrm>
            <a:off x="1485900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21" name="Text Box 122"/>
          <p:cNvSpPr txBox="1">
            <a:spLocks noChangeAspect="1" noChangeArrowheads="1"/>
          </p:cNvSpPr>
          <p:nvPr/>
        </p:nvSpPr>
        <p:spPr bwMode="auto">
          <a:xfrm>
            <a:off x="157956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122" name="Text Box 123"/>
          <p:cNvSpPr txBox="1">
            <a:spLocks noChangeAspect="1" noChangeArrowheads="1"/>
          </p:cNvSpPr>
          <p:nvPr/>
        </p:nvSpPr>
        <p:spPr bwMode="auto">
          <a:xfrm>
            <a:off x="2441575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3" name="Text Box 124"/>
          <p:cNvSpPr txBox="1">
            <a:spLocks noChangeAspect="1" noChangeArrowheads="1"/>
          </p:cNvSpPr>
          <p:nvPr/>
        </p:nvSpPr>
        <p:spPr bwMode="auto">
          <a:xfrm>
            <a:off x="253523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24" name="Text Box 125"/>
          <p:cNvSpPr txBox="1">
            <a:spLocks noChangeAspect="1" noChangeArrowheads="1"/>
          </p:cNvSpPr>
          <p:nvPr/>
        </p:nvSpPr>
        <p:spPr bwMode="auto">
          <a:xfrm>
            <a:off x="2628900" y="318452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25" name="Text Box 126"/>
          <p:cNvSpPr txBox="1">
            <a:spLocks noChangeAspect="1" noChangeArrowheads="1"/>
          </p:cNvSpPr>
          <p:nvPr/>
        </p:nvSpPr>
        <p:spPr bwMode="auto">
          <a:xfrm>
            <a:off x="333533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26" name="Text Box 127"/>
          <p:cNvSpPr txBox="1">
            <a:spLocks noChangeAspect="1" noChangeArrowheads="1"/>
          </p:cNvSpPr>
          <p:nvPr/>
        </p:nvSpPr>
        <p:spPr bwMode="auto">
          <a:xfrm>
            <a:off x="3429000" y="3240088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27" name="Text Box 128"/>
          <p:cNvSpPr txBox="1">
            <a:spLocks noChangeAspect="1" noChangeArrowheads="1"/>
          </p:cNvSpPr>
          <p:nvPr/>
        </p:nvSpPr>
        <p:spPr bwMode="auto">
          <a:xfrm>
            <a:off x="348138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28" name="Text Box 129"/>
          <p:cNvSpPr txBox="1">
            <a:spLocks noChangeAspect="1" noChangeArrowheads="1"/>
          </p:cNvSpPr>
          <p:nvPr/>
        </p:nvSpPr>
        <p:spPr bwMode="auto">
          <a:xfrm>
            <a:off x="357346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29" name="Text Box 130"/>
          <p:cNvSpPr txBox="1">
            <a:spLocks noChangeAspect="1" noChangeArrowheads="1"/>
          </p:cNvSpPr>
          <p:nvPr/>
        </p:nvSpPr>
        <p:spPr bwMode="auto">
          <a:xfrm>
            <a:off x="3667125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0" name="Text Box 131"/>
          <p:cNvSpPr txBox="1">
            <a:spLocks noChangeAspect="1" noChangeArrowheads="1"/>
          </p:cNvSpPr>
          <p:nvPr/>
        </p:nvSpPr>
        <p:spPr bwMode="auto">
          <a:xfrm>
            <a:off x="376078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31" name="Text Box 132"/>
          <p:cNvSpPr txBox="1">
            <a:spLocks noChangeAspect="1" noChangeArrowheads="1"/>
          </p:cNvSpPr>
          <p:nvPr/>
        </p:nvSpPr>
        <p:spPr bwMode="auto">
          <a:xfrm>
            <a:off x="4581525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2" name="Text Box 133"/>
          <p:cNvSpPr txBox="1">
            <a:spLocks noChangeAspect="1" noChangeArrowheads="1"/>
          </p:cNvSpPr>
          <p:nvPr/>
        </p:nvSpPr>
        <p:spPr bwMode="auto">
          <a:xfrm>
            <a:off x="4673600" y="318452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33" name="Text Box 134"/>
          <p:cNvSpPr txBox="1">
            <a:spLocks noChangeAspect="1" noChangeArrowheads="1"/>
          </p:cNvSpPr>
          <p:nvPr/>
        </p:nvSpPr>
        <p:spPr bwMode="auto">
          <a:xfrm>
            <a:off x="547528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34" name="Text Box 135"/>
          <p:cNvSpPr txBox="1">
            <a:spLocks noChangeAspect="1" noChangeArrowheads="1"/>
          </p:cNvSpPr>
          <p:nvPr/>
        </p:nvSpPr>
        <p:spPr bwMode="auto">
          <a:xfrm>
            <a:off x="5568950" y="3240088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35" name="Text Box 136"/>
          <p:cNvSpPr txBox="1">
            <a:spLocks noChangeAspect="1" noChangeArrowheads="1"/>
          </p:cNvSpPr>
          <p:nvPr/>
        </p:nvSpPr>
        <p:spPr bwMode="auto">
          <a:xfrm>
            <a:off x="5619750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36" name="Text Box 137"/>
          <p:cNvSpPr txBox="1">
            <a:spLocks noChangeAspect="1" noChangeArrowheads="1"/>
          </p:cNvSpPr>
          <p:nvPr/>
        </p:nvSpPr>
        <p:spPr bwMode="auto">
          <a:xfrm>
            <a:off x="571341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37" name="Text Box 138"/>
          <p:cNvSpPr txBox="1">
            <a:spLocks noChangeAspect="1" noChangeArrowheads="1"/>
          </p:cNvSpPr>
          <p:nvPr/>
        </p:nvSpPr>
        <p:spPr bwMode="auto">
          <a:xfrm>
            <a:off x="5807075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38" name="Text Box 139"/>
          <p:cNvSpPr txBox="1">
            <a:spLocks noChangeAspect="1" noChangeArrowheads="1"/>
          </p:cNvSpPr>
          <p:nvPr/>
        </p:nvSpPr>
        <p:spPr bwMode="auto">
          <a:xfrm>
            <a:off x="590073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39" name="Text Box 140"/>
          <p:cNvSpPr txBox="1">
            <a:spLocks noChangeAspect="1" noChangeArrowheads="1"/>
          </p:cNvSpPr>
          <p:nvPr/>
        </p:nvSpPr>
        <p:spPr bwMode="auto">
          <a:xfrm>
            <a:off x="645636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40" name="Text Box 141"/>
          <p:cNvSpPr txBox="1">
            <a:spLocks noChangeAspect="1" noChangeArrowheads="1"/>
          </p:cNvSpPr>
          <p:nvPr/>
        </p:nvSpPr>
        <p:spPr bwMode="auto">
          <a:xfrm>
            <a:off x="6550025" y="3240088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41" name="Text Box 142"/>
          <p:cNvSpPr txBox="1">
            <a:spLocks noChangeAspect="1" noChangeArrowheads="1"/>
          </p:cNvSpPr>
          <p:nvPr/>
        </p:nvSpPr>
        <p:spPr bwMode="auto">
          <a:xfrm>
            <a:off x="6600825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42" name="Text Box 143"/>
          <p:cNvSpPr txBox="1">
            <a:spLocks noChangeAspect="1" noChangeArrowheads="1"/>
          </p:cNvSpPr>
          <p:nvPr/>
        </p:nvSpPr>
        <p:spPr bwMode="auto">
          <a:xfrm>
            <a:off x="6694488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43" name="Text Box 144"/>
          <p:cNvSpPr txBox="1">
            <a:spLocks noChangeAspect="1" noChangeArrowheads="1"/>
          </p:cNvSpPr>
          <p:nvPr/>
        </p:nvSpPr>
        <p:spPr bwMode="auto">
          <a:xfrm>
            <a:off x="6788150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4" name="Text Box 145"/>
          <p:cNvSpPr txBox="1">
            <a:spLocks noChangeAspect="1" noChangeArrowheads="1"/>
          </p:cNvSpPr>
          <p:nvPr/>
        </p:nvSpPr>
        <p:spPr bwMode="auto">
          <a:xfrm>
            <a:off x="6881813" y="314642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45" name="Text Box 146"/>
          <p:cNvSpPr txBox="1">
            <a:spLocks noChangeAspect="1" noChangeArrowheads="1"/>
          </p:cNvSpPr>
          <p:nvPr/>
        </p:nvSpPr>
        <p:spPr bwMode="auto">
          <a:xfrm>
            <a:off x="7854950" y="314642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46" name="Text Box 147"/>
          <p:cNvSpPr txBox="1">
            <a:spLocks noChangeAspect="1" noChangeArrowheads="1"/>
          </p:cNvSpPr>
          <p:nvPr/>
        </p:nvSpPr>
        <p:spPr bwMode="auto">
          <a:xfrm>
            <a:off x="7948613" y="318452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47" name="Text Box 148"/>
          <p:cNvSpPr txBox="1">
            <a:spLocks noChangeAspect="1" noChangeArrowheads="1"/>
          </p:cNvSpPr>
          <p:nvPr/>
        </p:nvSpPr>
        <p:spPr bwMode="auto">
          <a:xfrm>
            <a:off x="622300" y="3348038"/>
            <a:ext cx="1031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48" name="Text Box 149"/>
          <p:cNvSpPr txBox="1">
            <a:spLocks noChangeAspect="1" noChangeArrowheads="1"/>
          </p:cNvSpPr>
          <p:nvPr/>
        </p:nvSpPr>
        <p:spPr bwMode="auto">
          <a:xfrm>
            <a:off x="725488" y="339248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49" name="Text Box 150"/>
          <p:cNvSpPr txBox="1">
            <a:spLocks noChangeAspect="1" noChangeArrowheads="1"/>
          </p:cNvSpPr>
          <p:nvPr/>
        </p:nvSpPr>
        <p:spPr bwMode="auto">
          <a:xfrm>
            <a:off x="819150" y="3346451"/>
            <a:ext cx="1031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50" name="Text Box 151"/>
          <p:cNvSpPr txBox="1">
            <a:spLocks noChangeAspect="1" noChangeArrowheads="1"/>
          </p:cNvSpPr>
          <p:nvPr/>
        </p:nvSpPr>
        <p:spPr bwMode="auto">
          <a:xfrm>
            <a:off x="928688" y="339248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51" name="Text Box 152"/>
          <p:cNvSpPr txBox="1">
            <a:spLocks noChangeAspect="1" noChangeArrowheads="1"/>
          </p:cNvSpPr>
          <p:nvPr/>
        </p:nvSpPr>
        <p:spPr bwMode="auto">
          <a:xfrm>
            <a:off x="1020763" y="334645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52" name="Text Box 153"/>
          <p:cNvSpPr txBox="1">
            <a:spLocks noChangeAspect="1" noChangeArrowheads="1"/>
          </p:cNvSpPr>
          <p:nvPr/>
        </p:nvSpPr>
        <p:spPr bwMode="auto">
          <a:xfrm>
            <a:off x="1073150" y="334645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153" name="Text Box 154"/>
          <p:cNvSpPr txBox="1">
            <a:spLocks noChangeAspect="1" noChangeArrowheads="1"/>
          </p:cNvSpPr>
          <p:nvPr/>
        </p:nvSpPr>
        <p:spPr bwMode="auto">
          <a:xfrm>
            <a:off x="1125538" y="3392488"/>
            <a:ext cx="6191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54" name="Text Box 155"/>
          <p:cNvSpPr txBox="1">
            <a:spLocks noChangeAspect="1" noChangeArrowheads="1"/>
          </p:cNvSpPr>
          <p:nvPr/>
        </p:nvSpPr>
        <p:spPr bwMode="auto">
          <a:xfrm>
            <a:off x="118745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5" name="Text Box 156"/>
          <p:cNvSpPr txBox="1">
            <a:spLocks noChangeAspect="1" noChangeArrowheads="1"/>
          </p:cNvSpPr>
          <p:nvPr/>
        </p:nvSpPr>
        <p:spPr bwMode="auto">
          <a:xfrm>
            <a:off x="128111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6" name="Text Box 157"/>
          <p:cNvSpPr txBox="1">
            <a:spLocks noChangeAspect="1" noChangeArrowheads="1"/>
          </p:cNvSpPr>
          <p:nvPr/>
        </p:nvSpPr>
        <p:spPr bwMode="auto">
          <a:xfrm>
            <a:off x="1374775" y="3392488"/>
            <a:ext cx="619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157" name="Text Box 158"/>
          <p:cNvSpPr txBox="1">
            <a:spLocks noChangeAspect="1" noChangeArrowheads="1"/>
          </p:cNvSpPr>
          <p:nvPr/>
        </p:nvSpPr>
        <p:spPr bwMode="auto">
          <a:xfrm>
            <a:off x="143668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58" name="Text Box 159"/>
          <p:cNvSpPr txBox="1">
            <a:spLocks noChangeAspect="1" noChangeArrowheads="1"/>
          </p:cNvSpPr>
          <p:nvPr/>
        </p:nvSpPr>
        <p:spPr bwMode="auto">
          <a:xfrm>
            <a:off x="153035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59" name="Text Box 160"/>
          <p:cNvSpPr txBox="1">
            <a:spLocks noChangeAspect="1" noChangeArrowheads="1"/>
          </p:cNvSpPr>
          <p:nvPr/>
        </p:nvSpPr>
        <p:spPr bwMode="auto">
          <a:xfrm>
            <a:off x="162242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60" name="Text Box 161"/>
          <p:cNvSpPr txBox="1">
            <a:spLocks noChangeAspect="1" noChangeArrowheads="1"/>
          </p:cNvSpPr>
          <p:nvPr/>
        </p:nvSpPr>
        <p:spPr bwMode="auto">
          <a:xfrm>
            <a:off x="244157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161" name="Text Box 162"/>
          <p:cNvSpPr txBox="1">
            <a:spLocks noChangeAspect="1" noChangeArrowheads="1"/>
          </p:cNvSpPr>
          <p:nvPr/>
        </p:nvSpPr>
        <p:spPr bwMode="auto">
          <a:xfrm>
            <a:off x="253523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62" name="Text Box 163"/>
          <p:cNvSpPr txBox="1">
            <a:spLocks noChangeAspect="1" noChangeArrowheads="1"/>
          </p:cNvSpPr>
          <p:nvPr/>
        </p:nvSpPr>
        <p:spPr bwMode="auto">
          <a:xfrm>
            <a:off x="2628900" y="339248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63" name="Text Box 164"/>
          <p:cNvSpPr txBox="1">
            <a:spLocks noChangeAspect="1" noChangeArrowheads="1"/>
          </p:cNvSpPr>
          <p:nvPr/>
        </p:nvSpPr>
        <p:spPr bwMode="auto">
          <a:xfrm>
            <a:off x="333533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64" name="Text Box 165"/>
          <p:cNvSpPr txBox="1">
            <a:spLocks noChangeAspect="1" noChangeArrowheads="1"/>
          </p:cNvSpPr>
          <p:nvPr/>
        </p:nvSpPr>
        <p:spPr bwMode="auto">
          <a:xfrm>
            <a:off x="3429000" y="344805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65" name="Text Box 166"/>
          <p:cNvSpPr txBox="1">
            <a:spLocks noChangeAspect="1" noChangeArrowheads="1"/>
          </p:cNvSpPr>
          <p:nvPr/>
        </p:nvSpPr>
        <p:spPr bwMode="auto">
          <a:xfrm>
            <a:off x="348138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66" name="Text Box 167"/>
          <p:cNvSpPr txBox="1">
            <a:spLocks noChangeAspect="1" noChangeArrowheads="1"/>
          </p:cNvSpPr>
          <p:nvPr/>
        </p:nvSpPr>
        <p:spPr bwMode="auto">
          <a:xfrm>
            <a:off x="357346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67" name="Text Box 168"/>
          <p:cNvSpPr txBox="1">
            <a:spLocks noChangeAspect="1" noChangeArrowheads="1"/>
          </p:cNvSpPr>
          <p:nvPr/>
        </p:nvSpPr>
        <p:spPr bwMode="auto">
          <a:xfrm>
            <a:off x="366712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168" name="Text Box 169"/>
          <p:cNvSpPr txBox="1">
            <a:spLocks noChangeAspect="1" noChangeArrowheads="1"/>
          </p:cNvSpPr>
          <p:nvPr/>
        </p:nvSpPr>
        <p:spPr bwMode="auto">
          <a:xfrm>
            <a:off x="376078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69" name="Text Box 170"/>
          <p:cNvSpPr txBox="1">
            <a:spLocks noChangeAspect="1" noChangeArrowheads="1"/>
          </p:cNvSpPr>
          <p:nvPr/>
        </p:nvSpPr>
        <p:spPr bwMode="auto">
          <a:xfrm>
            <a:off x="458152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70" name="Text Box 171"/>
          <p:cNvSpPr txBox="1">
            <a:spLocks noChangeAspect="1" noChangeArrowheads="1"/>
          </p:cNvSpPr>
          <p:nvPr/>
        </p:nvSpPr>
        <p:spPr bwMode="auto">
          <a:xfrm>
            <a:off x="4673600" y="339248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71" name="Text Box 172"/>
          <p:cNvSpPr txBox="1">
            <a:spLocks noChangeAspect="1" noChangeArrowheads="1"/>
          </p:cNvSpPr>
          <p:nvPr/>
        </p:nvSpPr>
        <p:spPr bwMode="auto">
          <a:xfrm>
            <a:off x="547528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72" name="Text Box 173"/>
          <p:cNvSpPr txBox="1">
            <a:spLocks noChangeAspect="1" noChangeArrowheads="1"/>
          </p:cNvSpPr>
          <p:nvPr/>
        </p:nvSpPr>
        <p:spPr bwMode="auto">
          <a:xfrm>
            <a:off x="5568950" y="344805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73" name="Text Box 174"/>
          <p:cNvSpPr txBox="1">
            <a:spLocks noChangeAspect="1" noChangeArrowheads="1"/>
          </p:cNvSpPr>
          <p:nvPr/>
        </p:nvSpPr>
        <p:spPr bwMode="auto">
          <a:xfrm>
            <a:off x="561975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74" name="Text Box 175"/>
          <p:cNvSpPr txBox="1">
            <a:spLocks noChangeAspect="1" noChangeArrowheads="1"/>
          </p:cNvSpPr>
          <p:nvPr/>
        </p:nvSpPr>
        <p:spPr bwMode="auto">
          <a:xfrm>
            <a:off x="571341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75" name="Text Box 176"/>
          <p:cNvSpPr txBox="1">
            <a:spLocks noChangeAspect="1" noChangeArrowheads="1"/>
          </p:cNvSpPr>
          <p:nvPr/>
        </p:nvSpPr>
        <p:spPr bwMode="auto">
          <a:xfrm>
            <a:off x="580707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76" name="Text Box 177"/>
          <p:cNvSpPr txBox="1">
            <a:spLocks noChangeAspect="1" noChangeArrowheads="1"/>
          </p:cNvSpPr>
          <p:nvPr/>
        </p:nvSpPr>
        <p:spPr bwMode="auto">
          <a:xfrm>
            <a:off x="590073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77" name="Text Box 178"/>
          <p:cNvSpPr txBox="1">
            <a:spLocks noChangeAspect="1" noChangeArrowheads="1"/>
          </p:cNvSpPr>
          <p:nvPr/>
        </p:nvSpPr>
        <p:spPr bwMode="auto">
          <a:xfrm>
            <a:off x="645636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178" name="Text Box 179"/>
          <p:cNvSpPr txBox="1">
            <a:spLocks noChangeAspect="1" noChangeArrowheads="1"/>
          </p:cNvSpPr>
          <p:nvPr/>
        </p:nvSpPr>
        <p:spPr bwMode="auto">
          <a:xfrm>
            <a:off x="6550025" y="344805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79" name="Text Box 180"/>
          <p:cNvSpPr txBox="1">
            <a:spLocks noChangeAspect="1" noChangeArrowheads="1"/>
          </p:cNvSpPr>
          <p:nvPr/>
        </p:nvSpPr>
        <p:spPr bwMode="auto">
          <a:xfrm>
            <a:off x="660082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180" name="Text Box 181"/>
          <p:cNvSpPr txBox="1">
            <a:spLocks noChangeAspect="1" noChangeArrowheads="1"/>
          </p:cNvSpPr>
          <p:nvPr/>
        </p:nvSpPr>
        <p:spPr bwMode="auto">
          <a:xfrm>
            <a:off x="6694488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81" name="Text Box 182"/>
          <p:cNvSpPr txBox="1">
            <a:spLocks noChangeAspect="1" noChangeArrowheads="1"/>
          </p:cNvSpPr>
          <p:nvPr/>
        </p:nvSpPr>
        <p:spPr bwMode="auto">
          <a:xfrm>
            <a:off x="678815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82" name="Text Box 183"/>
          <p:cNvSpPr txBox="1">
            <a:spLocks noChangeAspect="1" noChangeArrowheads="1"/>
          </p:cNvSpPr>
          <p:nvPr/>
        </p:nvSpPr>
        <p:spPr bwMode="auto">
          <a:xfrm>
            <a:off x="688181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83" name="Text Box 184"/>
          <p:cNvSpPr txBox="1">
            <a:spLocks noChangeAspect="1" noChangeArrowheads="1"/>
          </p:cNvSpPr>
          <p:nvPr/>
        </p:nvSpPr>
        <p:spPr bwMode="auto">
          <a:xfrm>
            <a:off x="746125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184" name="Text Box 185"/>
          <p:cNvSpPr txBox="1">
            <a:spLocks noChangeAspect="1" noChangeArrowheads="1"/>
          </p:cNvSpPr>
          <p:nvPr/>
        </p:nvSpPr>
        <p:spPr bwMode="auto">
          <a:xfrm>
            <a:off x="755491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185" name="Text Box 186"/>
          <p:cNvSpPr txBox="1">
            <a:spLocks noChangeAspect="1" noChangeArrowheads="1"/>
          </p:cNvSpPr>
          <p:nvPr/>
        </p:nvSpPr>
        <p:spPr bwMode="auto">
          <a:xfrm>
            <a:off x="7648575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186" name="Text Box 187"/>
          <p:cNvSpPr txBox="1">
            <a:spLocks noChangeAspect="1" noChangeArrowheads="1"/>
          </p:cNvSpPr>
          <p:nvPr/>
        </p:nvSpPr>
        <p:spPr bwMode="auto">
          <a:xfrm>
            <a:off x="7740650" y="339248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87" name="Text Box 188"/>
          <p:cNvSpPr txBox="1">
            <a:spLocks noChangeAspect="1" noChangeArrowheads="1"/>
          </p:cNvSpPr>
          <p:nvPr/>
        </p:nvSpPr>
        <p:spPr bwMode="auto">
          <a:xfrm>
            <a:off x="7877175" y="3335338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188" name="Text Box 189"/>
          <p:cNvSpPr txBox="1">
            <a:spLocks noChangeAspect="1" noChangeArrowheads="1"/>
          </p:cNvSpPr>
          <p:nvPr/>
        </p:nvSpPr>
        <p:spPr bwMode="auto">
          <a:xfrm>
            <a:off x="7950200" y="335438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189" name="Text Box 190"/>
          <p:cNvSpPr txBox="1">
            <a:spLocks noChangeAspect="1" noChangeArrowheads="1"/>
          </p:cNvSpPr>
          <p:nvPr/>
        </p:nvSpPr>
        <p:spPr bwMode="auto">
          <a:xfrm>
            <a:off x="8043863" y="3448051"/>
            <a:ext cx="52387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190" name="Text Box 191"/>
          <p:cNvSpPr txBox="1">
            <a:spLocks noChangeAspect="1" noChangeArrowheads="1"/>
          </p:cNvSpPr>
          <p:nvPr/>
        </p:nvSpPr>
        <p:spPr bwMode="auto">
          <a:xfrm>
            <a:off x="8094663" y="335438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191" name="Text Box 192"/>
          <p:cNvSpPr txBox="1">
            <a:spLocks noChangeAspect="1" noChangeArrowheads="1"/>
          </p:cNvSpPr>
          <p:nvPr/>
        </p:nvSpPr>
        <p:spPr bwMode="auto">
          <a:xfrm>
            <a:off x="8188325" y="3392488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192" name="Text Box 193"/>
          <p:cNvSpPr txBox="1">
            <a:spLocks noChangeAspect="1" noChangeArrowheads="1"/>
          </p:cNvSpPr>
          <p:nvPr/>
        </p:nvSpPr>
        <p:spPr bwMode="auto">
          <a:xfrm>
            <a:off x="8343900" y="3335338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193" name="Text Box 194"/>
          <p:cNvSpPr txBox="1">
            <a:spLocks noChangeAspect="1" noChangeArrowheads="1"/>
          </p:cNvSpPr>
          <p:nvPr/>
        </p:nvSpPr>
        <p:spPr bwMode="auto">
          <a:xfrm>
            <a:off x="622300" y="3557588"/>
            <a:ext cx="1031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194" name="Text Box 195"/>
          <p:cNvSpPr txBox="1">
            <a:spLocks noChangeAspect="1" noChangeArrowheads="1"/>
          </p:cNvSpPr>
          <p:nvPr/>
        </p:nvSpPr>
        <p:spPr bwMode="auto">
          <a:xfrm>
            <a:off x="725488" y="360203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95" name="Text Box 196"/>
          <p:cNvSpPr txBox="1">
            <a:spLocks noChangeAspect="1" noChangeArrowheads="1"/>
          </p:cNvSpPr>
          <p:nvPr/>
        </p:nvSpPr>
        <p:spPr bwMode="auto">
          <a:xfrm>
            <a:off x="819150" y="3556001"/>
            <a:ext cx="1031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196" name="Text Box 197"/>
          <p:cNvSpPr txBox="1">
            <a:spLocks noChangeAspect="1" noChangeArrowheads="1"/>
          </p:cNvSpPr>
          <p:nvPr/>
        </p:nvSpPr>
        <p:spPr bwMode="auto">
          <a:xfrm>
            <a:off x="928688" y="3602038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197" name="Text Box 198"/>
          <p:cNvSpPr txBox="1">
            <a:spLocks noChangeAspect="1" noChangeArrowheads="1"/>
          </p:cNvSpPr>
          <p:nvPr/>
        </p:nvSpPr>
        <p:spPr bwMode="auto">
          <a:xfrm>
            <a:off x="1020763" y="3556001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198" name="Text Box 199"/>
          <p:cNvSpPr txBox="1">
            <a:spLocks noChangeAspect="1" noChangeArrowheads="1"/>
          </p:cNvSpPr>
          <p:nvPr/>
        </p:nvSpPr>
        <p:spPr bwMode="auto">
          <a:xfrm>
            <a:off x="1073150" y="3556001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199" name="Text Box 200"/>
          <p:cNvSpPr txBox="1">
            <a:spLocks noChangeAspect="1" noChangeArrowheads="1"/>
          </p:cNvSpPr>
          <p:nvPr/>
        </p:nvSpPr>
        <p:spPr bwMode="auto">
          <a:xfrm>
            <a:off x="1125538" y="3602038"/>
            <a:ext cx="6191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00" name="Text Box 201"/>
          <p:cNvSpPr txBox="1">
            <a:spLocks noChangeAspect="1" noChangeArrowheads="1"/>
          </p:cNvSpPr>
          <p:nvPr/>
        </p:nvSpPr>
        <p:spPr bwMode="auto">
          <a:xfrm>
            <a:off x="1187450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01" name="Text Box 202"/>
          <p:cNvSpPr txBox="1">
            <a:spLocks noChangeAspect="1" noChangeArrowheads="1"/>
          </p:cNvSpPr>
          <p:nvPr/>
        </p:nvSpPr>
        <p:spPr bwMode="auto">
          <a:xfrm>
            <a:off x="128111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02" name="Text Box 203"/>
          <p:cNvSpPr txBox="1">
            <a:spLocks noChangeAspect="1" noChangeArrowheads="1"/>
          </p:cNvSpPr>
          <p:nvPr/>
        </p:nvSpPr>
        <p:spPr bwMode="auto">
          <a:xfrm>
            <a:off x="1374775" y="3602038"/>
            <a:ext cx="619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03" name="Text Box 204"/>
          <p:cNvSpPr txBox="1">
            <a:spLocks noChangeAspect="1" noChangeArrowheads="1"/>
          </p:cNvSpPr>
          <p:nvPr/>
        </p:nvSpPr>
        <p:spPr bwMode="auto">
          <a:xfrm>
            <a:off x="143668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04" name="Text Box 205"/>
          <p:cNvSpPr txBox="1">
            <a:spLocks noChangeAspect="1" noChangeArrowheads="1"/>
          </p:cNvSpPr>
          <p:nvPr/>
        </p:nvSpPr>
        <p:spPr bwMode="auto">
          <a:xfrm>
            <a:off x="1530350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205" name="Text Box 206"/>
          <p:cNvSpPr txBox="1">
            <a:spLocks noChangeAspect="1" noChangeArrowheads="1"/>
          </p:cNvSpPr>
          <p:nvPr/>
        </p:nvSpPr>
        <p:spPr bwMode="auto">
          <a:xfrm>
            <a:off x="162242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206" name="Text Box 207"/>
          <p:cNvSpPr txBox="1">
            <a:spLocks noChangeAspect="1" noChangeArrowheads="1"/>
          </p:cNvSpPr>
          <p:nvPr/>
        </p:nvSpPr>
        <p:spPr bwMode="auto">
          <a:xfrm>
            <a:off x="244157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07" name="Text Box 208"/>
          <p:cNvSpPr txBox="1">
            <a:spLocks noChangeAspect="1" noChangeArrowheads="1"/>
          </p:cNvSpPr>
          <p:nvPr/>
        </p:nvSpPr>
        <p:spPr bwMode="auto">
          <a:xfrm>
            <a:off x="253523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208" name="Text Box 209"/>
          <p:cNvSpPr txBox="1">
            <a:spLocks noChangeAspect="1" noChangeArrowheads="1"/>
          </p:cNvSpPr>
          <p:nvPr/>
        </p:nvSpPr>
        <p:spPr bwMode="auto">
          <a:xfrm>
            <a:off x="2628900" y="360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09" name="Text Box 210"/>
          <p:cNvSpPr txBox="1">
            <a:spLocks noChangeAspect="1" noChangeArrowheads="1"/>
          </p:cNvSpPr>
          <p:nvPr/>
        </p:nvSpPr>
        <p:spPr bwMode="auto">
          <a:xfrm>
            <a:off x="333533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10" name="Text Box 211"/>
          <p:cNvSpPr txBox="1">
            <a:spLocks noChangeAspect="1" noChangeArrowheads="1"/>
          </p:cNvSpPr>
          <p:nvPr/>
        </p:nvSpPr>
        <p:spPr bwMode="auto">
          <a:xfrm>
            <a:off x="3429000" y="365760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11" name="Text Box 212"/>
          <p:cNvSpPr txBox="1">
            <a:spLocks noChangeAspect="1" noChangeArrowheads="1"/>
          </p:cNvSpPr>
          <p:nvPr/>
        </p:nvSpPr>
        <p:spPr bwMode="auto">
          <a:xfrm>
            <a:off x="348138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12" name="Text Box 213"/>
          <p:cNvSpPr txBox="1">
            <a:spLocks noChangeAspect="1" noChangeArrowheads="1"/>
          </p:cNvSpPr>
          <p:nvPr/>
        </p:nvSpPr>
        <p:spPr bwMode="auto">
          <a:xfrm>
            <a:off x="357346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13" name="Text Box 214"/>
          <p:cNvSpPr txBox="1">
            <a:spLocks noChangeAspect="1" noChangeArrowheads="1"/>
          </p:cNvSpPr>
          <p:nvPr/>
        </p:nvSpPr>
        <p:spPr bwMode="auto">
          <a:xfrm>
            <a:off x="366712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14" name="Text Box 215"/>
          <p:cNvSpPr txBox="1">
            <a:spLocks noChangeAspect="1" noChangeArrowheads="1"/>
          </p:cNvSpPr>
          <p:nvPr/>
        </p:nvSpPr>
        <p:spPr bwMode="auto">
          <a:xfrm>
            <a:off x="376078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15" name="Text Box 216"/>
          <p:cNvSpPr txBox="1">
            <a:spLocks noChangeAspect="1" noChangeArrowheads="1"/>
          </p:cNvSpPr>
          <p:nvPr/>
        </p:nvSpPr>
        <p:spPr bwMode="auto">
          <a:xfrm>
            <a:off x="458152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16" name="Text Box 217"/>
          <p:cNvSpPr txBox="1">
            <a:spLocks noChangeAspect="1" noChangeArrowheads="1"/>
          </p:cNvSpPr>
          <p:nvPr/>
        </p:nvSpPr>
        <p:spPr bwMode="auto">
          <a:xfrm>
            <a:off x="4673600" y="360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17" name="Text Box 218"/>
          <p:cNvSpPr txBox="1">
            <a:spLocks noChangeAspect="1" noChangeArrowheads="1"/>
          </p:cNvSpPr>
          <p:nvPr/>
        </p:nvSpPr>
        <p:spPr bwMode="auto">
          <a:xfrm>
            <a:off x="547528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18" name="Text Box 219"/>
          <p:cNvSpPr txBox="1">
            <a:spLocks noChangeAspect="1" noChangeArrowheads="1"/>
          </p:cNvSpPr>
          <p:nvPr/>
        </p:nvSpPr>
        <p:spPr bwMode="auto">
          <a:xfrm>
            <a:off x="5568950" y="365760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19" name="Text Box 220"/>
          <p:cNvSpPr txBox="1">
            <a:spLocks noChangeAspect="1" noChangeArrowheads="1"/>
          </p:cNvSpPr>
          <p:nvPr/>
        </p:nvSpPr>
        <p:spPr bwMode="auto">
          <a:xfrm>
            <a:off x="5619750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20" name="Text Box 221"/>
          <p:cNvSpPr txBox="1">
            <a:spLocks noChangeAspect="1" noChangeArrowheads="1"/>
          </p:cNvSpPr>
          <p:nvPr/>
        </p:nvSpPr>
        <p:spPr bwMode="auto">
          <a:xfrm>
            <a:off x="571341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221" name="Text Box 222"/>
          <p:cNvSpPr txBox="1">
            <a:spLocks noChangeAspect="1" noChangeArrowheads="1"/>
          </p:cNvSpPr>
          <p:nvPr/>
        </p:nvSpPr>
        <p:spPr bwMode="auto">
          <a:xfrm>
            <a:off x="580707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22" name="Text Box 223"/>
          <p:cNvSpPr txBox="1">
            <a:spLocks noChangeAspect="1" noChangeArrowheads="1"/>
          </p:cNvSpPr>
          <p:nvPr/>
        </p:nvSpPr>
        <p:spPr bwMode="auto">
          <a:xfrm>
            <a:off x="590073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23" name="Text Box 224"/>
          <p:cNvSpPr txBox="1">
            <a:spLocks noChangeAspect="1" noChangeArrowheads="1"/>
          </p:cNvSpPr>
          <p:nvPr/>
        </p:nvSpPr>
        <p:spPr bwMode="auto">
          <a:xfrm>
            <a:off x="645636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24" name="Text Box 225"/>
          <p:cNvSpPr txBox="1">
            <a:spLocks noChangeAspect="1" noChangeArrowheads="1"/>
          </p:cNvSpPr>
          <p:nvPr/>
        </p:nvSpPr>
        <p:spPr bwMode="auto">
          <a:xfrm>
            <a:off x="6550025" y="365760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25" name="Text Box 226"/>
          <p:cNvSpPr txBox="1">
            <a:spLocks noChangeAspect="1" noChangeArrowheads="1"/>
          </p:cNvSpPr>
          <p:nvPr/>
        </p:nvSpPr>
        <p:spPr bwMode="auto">
          <a:xfrm>
            <a:off x="6600825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26" name="Text Box 227"/>
          <p:cNvSpPr txBox="1">
            <a:spLocks noChangeAspect="1" noChangeArrowheads="1"/>
          </p:cNvSpPr>
          <p:nvPr/>
        </p:nvSpPr>
        <p:spPr bwMode="auto">
          <a:xfrm>
            <a:off x="6694488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227" name="Text Box 228"/>
          <p:cNvSpPr txBox="1">
            <a:spLocks noChangeAspect="1" noChangeArrowheads="1"/>
          </p:cNvSpPr>
          <p:nvPr/>
        </p:nvSpPr>
        <p:spPr bwMode="auto">
          <a:xfrm>
            <a:off x="6788150" y="3563938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28" name="Text Box 229"/>
          <p:cNvSpPr txBox="1">
            <a:spLocks noChangeAspect="1" noChangeArrowheads="1"/>
          </p:cNvSpPr>
          <p:nvPr/>
        </p:nvSpPr>
        <p:spPr bwMode="auto">
          <a:xfrm>
            <a:off x="688181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29" name="Text Box 230"/>
          <p:cNvSpPr txBox="1">
            <a:spLocks noChangeAspect="1" noChangeArrowheads="1"/>
          </p:cNvSpPr>
          <p:nvPr/>
        </p:nvSpPr>
        <p:spPr bwMode="auto">
          <a:xfrm>
            <a:off x="760571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30" name="Text Box 231"/>
          <p:cNvSpPr txBox="1">
            <a:spLocks noChangeAspect="1" noChangeArrowheads="1"/>
          </p:cNvSpPr>
          <p:nvPr/>
        </p:nvSpPr>
        <p:spPr bwMode="auto">
          <a:xfrm>
            <a:off x="7699375" y="3657601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31" name="Text Box 232"/>
          <p:cNvSpPr txBox="1">
            <a:spLocks noChangeAspect="1" noChangeArrowheads="1"/>
          </p:cNvSpPr>
          <p:nvPr/>
        </p:nvSpPr>
        <p:spPr bwMode="auto">
          <a:xfrm>
            <a:off x="7751763" y="3563938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232" name="Text Box 233"/>
          <p:cNvSpPr txBox="1">
            <a:spLocks noChangeAspect="1" noChangeArrowheads="1"/>
          </p:cNvSpPr>
          <p:nvPr/>
        </p:nvSpPr>
        <p:spPr bwMode="auto">
          <a:xfrm>
            <a:off x="7907338" y="3556001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233" name="Text Box 234"/>
          <p:cNvSpPr txBox="1">
            <a:spLocks noChangeAspect="1" noChangeArrowheads="1"/>
          </p:cNvSpPr>
          <p:nvPr/>
        </p:nvSpPr>
        <p:spPr bwMode="auto">
          <a:xfrm>
            <a:off x="8010525" y="3602038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234" name="Text Box 235"/>
          <p:cNvSpPr txBox="1">
            <a:spLocks noChangeAspect="1" noChangeArrowheads="1"/>
          </p:cNvSpPr>
          <p:nvPr/>
        </p:nvSpPr>
        <p:spPr bwMode="auto">
          <a:xfrm>
            <a:off x="8099425" y="3602038"/>
            <a:ext cx="984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y</a:t>
            </a:r>
          </a:p>
        </p:txBody>
      </p:sp>
      <p:sp>
        <p:nvSpPr>
          <p:cNvPr id="235" name="Text Box 236"/>
          <p:cNvSpPr txBox="1">
            <a:spLocks noChangeAspect="1" noChangeArrowheads="1"/>
          </p:cNvSpPr>
          <p:nvPr/>
        </p:nvSpPr>
        <p:spPr bwMode="auto">
          <a:xfrm>
            <a:off x="8197850" y="3602038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36" name="Text Box 237"/>
          <p:cNvSpPr txBox="1">
            <a:spLocks noChangeAspect="1" noChangeArrowheads="1"/>
          </p:cNvSpPr>
          <p:nvPr/>
        </p:nvSpPr>
        <p:spPr bwMode="auto">
          <a:xfrm>
            <a:off x="622300" y="3765551"/>
            <a:ext cx="122238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F</a:t>
            </a:r>
          </a:p>
        </p:txBody>
      </p:sp>
      <p:sp>
        <p:nvSpPr>
          <p:cNvPr id="237" name="Text Box 238"/>
          <p:cNvSpPr txBox="1">
            <a:spLocks noChangeAspect="1" noChangeArrowheads="1"/>
          </p:cNvSpPr>
          <p:nvPr/>
        </p:nvSpPr>
        <p:spPr bwMode="auto">
          <a:xfrm>
            <a:off x="728663" y="3810001"/>
            <a:ext cx="9366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238" name="Text Box 239"/>
          <p:cNvSpPr txBox="1">
            <a:spLocks noChangeAspect="1" noChangeArrowheads="1"/>
          </p:cNvSpPr>
          <p:nvPr/>
        </p:nvSpPr>
        <p:spPr bwMode="auto">
          <a:xfrm>
            <a:off x="822325" y="3810001"/>
            <a:ext cx="103188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u</a:t>
            </a:r>
          </a:p>
        </p:txBody>
      </p:sp>
      <p:sp>
        <p:nvSpPr>
          <p:cNvPr id="239" name="Text Box 240"/>
          <p:cNvSpPr txBox="1">
            <a:spLocks noChangeAspect="1" noChangeArrowheads="1"/>
          </p:cNvSpPr>
          <p:nvPr/>
        </p:nvSpPr>
        <p:spPr bwMode="auto">
          <a:xfrm>
            <a:off x="925513" y="3810001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r</a:t>
            </a:r>
          </a:p>
        </p:txBody>
      </p:sp>
      <p:sp>
        <p:nvSpPr>
          <p:cNvPr id="240" name="Text Box 241"/>
          <p:cNvSpPr txBox="1">
            <a:spLocks noChangeAspect="1" noChangeArrowheads="1"/>
          </p:cNvSpPr>
          <p:nvPr/>
        </p:nvSpPr>
        <p:spPr bwMode="auto">
          <a:xfrm>
            <a:off x="998538" y="3810001"/>
            <a:ext cx="82550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241" name="Text Box 242"/>
          <p:cNvSpPr txBox="1">
            <a:spLocks noChangeAspect="1" noChangeArrowheads="1"/>
          </p:cNvSpPr>
          <p:nvPr/>
        </p:nvSpPr>
        <p:spPr bwMode="auto">
          <a:xfrm>
            <a:off x="1081088" y="3810001"/>
            <a:ext cx="6191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42" name="Text Box 243"/>
          <p:cNvSpPr txBox="1">
            <a:spLocks noChangeAspect="1" noChangeArrowheads="1"/>
          </p:cNvSpPr>
          <p:nvPr/>
        </p:nvSpPr>
        <p:spPr bwMode="auto">
          <a:xfrm>
            <a:off x="1143000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43" name="Text Box 244"/>
          <p:cNvSpPr txBox="1">
            <a:spLocks noChangeAspect="1" noChangeArrowheads="1"/>
          </p:cNvSpPr>
          <p:nvPr/>
        </p:nvSpPr>
        <p:spPr bwMode="auto">
          <a:xfrm>
            <a:off x="12366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44" name="Text Box 245"/>
          <p:cNvSpPr txBox="1">
            <a:spLocks noChangeAspect="1" noChangeArrowheads="1"/>
          </p:cNvSpPr>
          <p:nvPr/>
        </p:nvSpPr>
        <p:spPr bwMode="auto">
          <a:xfrm>
            <a:off x="1330325" y="3810001"/>
            <a:ext cx="6191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45" name="Text Box 246"/>
          <p:cNvSpPr txBox="1">
            <a:spLocks noChangeAspect="1" noChangeArrowheads="1"/>
          </p:cNvSpPr>
          <p:nvPr/>
        </p:nvSpPr>
        <p:spPr bwMode="auto">
          <a:xfrm>
            <a:off x="139223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46" name="Text Box 247"/>
          <p:cNvSpPr txBox="1">
            <a:spLocks noChangeAspect="1" noChangeArrowheads="1"/>
          </p:cNvSpPr>
          <p:nvPr/>
        </p:nvSpPr>
        <p:spPr bwMode="auto">
          <a:xfrm>
            <a:off x="1485900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247" name="Text Box 248"/>
          <p:cNvSpPr txBox="1">
            <a:spLocks noChangeAspect="1" noChangeArrowheads="1"/>
          </p:cNvSpPr>
          <p:nvPr/>
        </p:nvSpPr>
        <p:spPr bwMode="auto">
          <a:xfrm>
            <a:off x="15795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48" name="Text Box 249"/>
          <p:cNvSpPr txBox="1">
            <a:spLocks noChangeAspect="1" noChangeArrowheads="1"/>
          </p:cNvSpPr>
          <p:nvPr/>
        </p:nvSpPr>
        <p:spPr bwMode="auto">
          <a:xfrm>
            <a:off x="167163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49" name="Text Box 250"/>
          <p:cNvSpPr txBox="1">
            <a:spLocks noChangeAspect="1" noChangeArrowheads="1"/>
          </p:cNvSpPr>
          <p:nvPr/>
        </p:nvSpPr>
        <p:spPr bwMode="auto">
          <a:xfrm>
            <a:off x="209391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50" name="Text Box 251"/>
          <p:cNvSpPr txBox="1">
            <a:spLocks noChangeAspect="1" noChangeArrowheads="1"/>
          </p:cNvSpPr>
          <p:nvPr/>
        </p:nvSpPr>
        <p:spPr bwMode="auto">
          <a:xfrm>
            <a:off x="2187575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251" name="Text Box 252"/>
          <p:cNvSpPr txBox="1">
            <a:spLocks noChangeAspect="1" noChangeArrowheads="1"/>
          </p:cNvSpPr>
          <p:nvPr/>
        </p:nvSpPr>
        <p:spPr bwMode="auto">
          <a:xfrm>
            <a:off x="228123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52" name="Text Box 253"/>
          <p:cNvSpPr txBox="1">
            <a:spLocks noChangeAspect="1" noChangeArrowheads="1"/>
          </p:cNvSpPr>
          <p:nvPr/>
        </p:nvSpPr>
        <p:spPr bwMode="auto">
          <a:xfrm>
            <a:off x="2373313" y="3810001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53" name="Text Box 254"/>
          <p:cNvSpPr txBox="1">
            <a:spLocks noChangeAspect="1" noChangeArrowheads="1"/>
          </p:cNvSpPr>
          <p:nvPr/>
        </p:nvSpPr>
        <p:spPr bwMode="auto">
          <a:xfrm>
            <a:off x="2509838" y="3752851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254" name="Text Box 255"/>
          <p:cNvSpPr txBox="1">
            <a:spLocks noChangeAspect="1" noChangeArrowheads="1"/>
          </p:cNvSpPr>
          <p:nvPr/>
        </p:nvSpPr>
        <p:spPr bwMode="auto">
          <a:xfrm>
            <a:off x="25828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55" name="Text Box 256"/>
          <p:cNvSpPr txBox="1">
            <a:spLocks noChangeAspect="1" noChangeArrowheads="1"/>
          </p:cNvSpPr>
          <p:nvPr/>
        </p:nvSpPr>
        <p:spPr bwMode="auto">
          <a:xfrm>
            <a:off x="2676525" y="3865563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.</a:t>
            </a:r>
          </a:p>
        </p:txBody>
      </p:sp>
      <p:sp>
        <p:nvSpPr>
          <p:cNvPr id="256" name="Text Box 257"/>
          <p:cNvSpPr txBox="1">
            <a:spLocks noChangeAspect="1" noChangeArrowheads="1"/>
          </p:cNvSpPr>
          <p:nvPr/>
        </p:nvSpPr>
        <p:spPr bwMode="auto">
          <a:xfrm>
            <a:off x="2727325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57" name="Text Box 258"/>
          <p:cNvSpPr txBox="1">
            <a:spLocks noChangeAspect="1" noChangeArrowheads="1"/>
          </p:cNvSpPr>
          <p:nvPr/>
        </p:nvSpPr>
        <p:spPr bwMode="auto">
          <a:xfrm>
            <a:off x="2820988" y="3810001"/>
            <a:ext cx="1555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258" name="Text Box 259"/>
          <p:cNvSpPr txBox="1">
            <a:spLocks noChangeAspect="1" noChangeArrowheads="1"/>
          </p:cNvSpPr>
          <p:nvPr/>
        </p:nvSpPr>
        <p:spPr bwMode="auto">
          <a:xfrm>
            <a:off x="2976563" y="3752851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259" name="Text Box 260"/>
          <p:cNvSpPr txBox="1">
            <a:spLocks noChangeAspect="1" noChangeArrowheads="1"/>
          </p:cNvSpPr>
          <p:nvPr/>
        </p:nvSpPr>
        <p:spPr bwMode="auto">
          <a:xfrm>
            <a:off x="333533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60" name="Text Box 261"/>
          <p:cNvSpPr txBox="1">
            <a:spLocks noChangeAspect="1" noChangeArrowheads="1"/>
          </p:cNvSpPr>
          <p:nvPr/>
        </p:nvSpPr>
        <p:spPr bwMode="auto">
          <a:xfrm>
            <a:off x="3429000" y="3865563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61" name="Text Box 262"/>
          <p:cNvSpPr txBox="1">
            <a:spLocks noChangeAspect="1" noChangeArrowheads="1"/>
          </p:cNvSpPr>
          <p:nvPr/>
        </p:nvSpPr>
        <p:spPr bwMode="auto">
          <a:xfrm>
            <a:off x="348138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62" name="Text Box 263"/>
          <p:cNvSpPr txBox="1">
            <a:spLocks noChangeAspect="1" noChangeArrowheads="1"/>
          </p:cNvSpPr>
          <p:nvPr/>
        </p:nvSpPr>
        <p:spPr bwMode="auto">
          <a:xfrm>
            <a:off x="35734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63" name="Text Box 264"/>
          <p:cNvSpPr txBox="1">
            <a:spLocks noChangeAspect="1" noChangeArrowheads="1"/>
          </p:cNvSpPr>
          <p:nvPr/>
        </p:nvSpPr>
        <p:spPr bwMode="auto">
          <a:xfrm>
            <a:off x="3667125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64" name="Text Box 265"/>
          <p:cNvSpPr txBox="1">
            <a:spLocks noChangeAspect="1" noChangeArrowheads="1"/>
          </p:cNvSpPr>
          <p:nvPr/>
        </p:nvSpPr>
        <p:spPr bwMode="auto">
          <a:xfrm>
            <a:off x="376078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65" name="Text Box 266"/>
          <p:cNvSpPr txBox="1">
            <a:spLocks noChangeAspect="1" noChangeArrowheads="1"/>
          </p:cNvSpPr>
          <p:nvPr/>
        </p:nvSpPr>
        <p:spPr bwMode="auto">
          <a:xfrm>
            <a:off x="42592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66" name="Text Box 267"/>
          <p:cNvSpPr txBox="1">
            <a:spLocks noChangeAspect="1" noChangeArrowheads="1"/>
          </p:cNvSpPr>
          <p:nvPr/>
        </p:nvSpPr>
        <p:spPr bwMode="auto">
          <a:xfrm>
            <a:off x="4352925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67" name="Text Box 268"/>
          <p:cNvSpPr txBox="1">
            <a:spLocks noChangeAspect="1" noChangeArrowheads="1"/>
          </p:cNvSpPr>
          <p:nvPr/>
        </p:nvSpPr>
        <p:spPr bwMode="auto">
          <a:xfrm>
            <a:off x="444658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68" name="Text Box 269"/>
          <p:cNvSpPr txBox="1">
            <a:spLocks noChangeAspect="1" noChangeArrowheads="1"/>
          </p:cNvSpPr>
          <p:nvPr/>
        </p:nvSpPr>
        <p:spPr bwMode="auto">
          <a:xfrm>
            <a:off x="4540250" y="3810001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69" name="Text Box 270"/>
          <p:cNvSpPr txBox="1">
            <a:spLocks noChangeAspect="1" noChangeArrowheads="1"/>
          </p:cNvSpPr>
          <p:nvPr/>
        </p:nvSpPr>
        <p:spPr bwMode="auto">
          <a:xfrm>
            <a:off x="4675188" y="3752851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270" name="Text Box 271"/>
          <p:cNvSpPr txBox="1">
            <a:spLocks noChangeAspect="1" noChangeArrowheads="1"/>
          </p:cNvSpPr>
          <p:nvPr/>
        </p:nvSpPr>
        <p:spPr bwMode="auto">
          <a:xfrm>
            <a:off x="474821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71" name="Text Box 272"/>
          <p:cNvSpPr txBox="1">
            <a:spLocks noChangeAspect="1" noChangeArrowheads="1"/>
          </p:cNvSpPr>
          <p:nvPr/>
        </p:nvSpPr>
        <p:spPr bwMode="auto">
          <a:xfrm>
            <a:off x="4841875" y="3810001"/>
            <a:ext cx="1555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272" name="Text Box 273"/>
          <p:cNvSpPr txBox="1">
            <a:spLocks noChangeAspect="1" noChangeArrowheads="1"/>
          </p:cNvSpPr>
          <p:nvPr/>
        </p:nvSpPr>
        <p:spPr bwMode="auto">
          <a:xfrm>
            <a:off x="4997450" y="3752851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273" name="Text Box 274"/>
          <p:cNvSpPr txBox="1">
            <a:spLocks noChangeAspect="1" noChangeArrowheads="1"/>
          </p:cNvSpPr>
          <p:nvPr/>
        </p:nvSpPr>
        <p:spPr bwMode="auto">
          <a:xfrm>
            <a:off x="547528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74" name="Text Box 275"/>
          <p:cNvSpPr txBox="1">
            <a:spLocks noChangeAspect="1" noChangeArrowheads="1"/>
          </p:cNvSpPr>
          <p:nvPr/>
        </p:nvSpPr>
        <p:spPr bwMode="auto">
          <a:xfrm>
            <a:off x="5568950" y="3865563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275" name="Text Box 276"/>
          <p:cNvSpPr txBox="1">
            <a:spLocks noChangeAspect="1" noChangeArrowheads="1"/>
          </p:cNvSpPr>
          <p:nvPr/>
        </p:nvSpPr>
        <p:spPr bwMode="auto">
          <a:xfrm>
            <a:off x="5619750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76" name="Text Box 277"/>
          <p:cNvSpPr txBox="1">
            <a:spLocks noChangeAspect="1" noChangeArrowheads="1"/>
          </p:cNvSpPr>
          <p:nvPr/>
        </p:nvSpPr>
        <p:spPr bwMode="auto">
          <a:xfrm>
            <a:off x="571341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277" name="Text Box 278"/>
          <p:cNvSpPr txBox="1">
            <a:spLocks noChangeAspect="1" noChangeArrowheads="1"/>
          </p:cNvSpPr>
          <p:nvPr/>
        </p:nvSpPr>
        <p:spPr bwMode="auto">
          <a:xfrm>
            <a:off x="5807075" y="3771901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278" name="Text Box 279"/>
          <p:cNvSpPr txBox="1">
            <a:spLocks noChangeAspect="1" noChangeArrowheads="1"/>
          </p:cNvSpPr>
          <p:nvPr/>
        </p:nvSpPr>
        <p:spPr bwMode="auto">
          <a:xfrm>
            <a:off x="5900738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79" name="Text Box 280"/>
          <p:cNvSpPr txBox="1">
            <a:spLocks noChangeAspect="1" noChangeArrowheads="1"/>
          </p:cNvSpPr>
          <p:nvPr/>
        </p:nvSpPr>
        <p:spPr bwMode="auto">
          <a:xfrm>
            <a:off x="6505575" y="3765551"/>
            <a:ext cx="1397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280" name="Text Box 281"/>
          <p:cNvSpPr txBox="1">
            <a:spLocks noChangeAspect="1" noChangeArrowheads="1"/>
          </p:cNvSpPr>
          <p:nvPr/>
        </p:nvSpPr>
        <p:spPr bwMode="auto">
          <a:xfrm>
            <a:off x="6645275" y="3810001"/>
            <a:ext cx="9366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281" name="Text Box 282"/>
          <p:cNvSpPr txBox="1">
            <a:spLocks noChangeAspect="1" noChangeArrowheads="1"/>
          </p:cNvSpPr>
          <p:nvPr/>
        </p:nvSpPr>
        <p:spPr bwMode="auto">
          <a:xfrm>
            <a:off x="6738938" y="3810001"/>
            <a:ext cx="103187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282" name="Text Box 283"/>
          <p:cNvSpPr txBox="1">
            <a:spLocks noChangeAspect="1" noChangeArrowheads="1"/>
          </p:cNvSpPr>
          <p:nvPr/>
        </p:nvSpPr>
        <p:spPr bwMode="auto">
          <a:xfrm>
            <a:off x="6842125" y="3810001"/>
            <a:ext cx="82550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283" name="Text Box 284"/>
          <p:cNvSpPr txBox="1">
            <a:spLocks noChangeAspect="1" noChangeArrowheads="1"/>
          </p:cNvSpPr>
          <p:nvPr/>
        </p:nvSpPr>
        <p:spPr bwMode="auto">
          <a:xfrm>
            <a:off x="7580313" y="3786188"/>
            <a:ext cx="1444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8425" rIns="0" bIns="9525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&gt;</a:t>
            </a:r>
          </a:p>
        </p:txBody>
      </p:sp>
      <p:sp>
        <p:nvSpPr>
          <p:cNvPr id="284" name="Text Box 285"/>
          <p:cNvSpPr txBox="1">
            <a:spLocks noChangeAspect="1" noChangeArrowheads="1"/>
          </p:cNvSpPr>
          <p:nvPr/>
        </p:nvSpPr>
        <p:spPr bwMode="auto">
          <a:xfrm>
            <a:off x="7777163" y="3771901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285" name="Text Box 286"/>
          <p:cNvSpPr txBox="1">
            <a:spLocks noChangeAspect="1" noChangeArrowheads="1"/>
          </p:cNvSpPr>
          <p:nvPr/>
        </p:nvSpPr>
        <p:spPr bwMode="auto">
          <a:xfrm>
            <a:off x="7932738" y="3763963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286" name="Text Box 287"/>
          <p:cNvSpPr txBox="1">
            <a:spLocks noChangeAspect="1" noChangeArrowheads="1"/>
          </p:cNvSpPr>
          <p:nvPr/>
        </p:nvSpPr>
        <p:spPr bwMode="auto">
          <a:xfrm>
            <a:off x="8037513" y="3810001"/>
            <a:ext cx="9366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287" name="Text Box 288"/>
          <p:cNvSpPr txBox="1">
            <a:spLocks noChangeAspect="1" noChangeArrowheads="1"/>
          </p:cNvSpPr>
          <p:nvPr/>
        </p:nvSpPr>
        <p:spPr bwMode="auto">
          <a:xfrm>
            <a:off x="8124825" y="3810001"/>
            <a:ext cx="984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y</a:t>
            </a:r>
          </a:p>
        </p:txBody>
      </p:sp>
      <p:sp>
        <p:nvSpPr>
          <p:cNvPr id="288" name="Text Box 289"/>
          <p:cNvSpPr txBox="1">
            <a:spLocks noChangeAspect="1" noChangeArrowheads="1"/>
          </p:cNvSpPr>
          <p:nvPr/>
        </p:nvSpPr>
        <p:spPr bwMode="auto">
          <a:xfrm>
            <a:off x="8223250" y="3810001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289" name="Text Box 290"/>
          <p:cNvSpPr txBox="1">
            <a:spLocks noChangeAspect="1" noChangeArrowheads="1"/>
          </p:cNvSpPr>
          <p:nvPr/>
        </p:nvSpPr>
        <p:spPr bwMode="auto">
          <a:xfrm>
            <a:off x="622300" y="3973513"/>
            <a:ext cx="14605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290" name="Text Box 291"/>
          <p:cNvSpPr txBox="1">
            <a:spLocks noChangeAspect="1" noChangeArrowheads="1"/>
          </p:cNvSpPr>
          <p:nvPr/>
        </p:nvSpPr>
        <p:spPr bwMode="auto">
          <a:xfrm>
            <a:off x="768350" y="3973513"/>
            <a:ext cx="1158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291" name="Text Box 292"/>
          <p:cNvSpPr txBox="1">
            <a:spLocks noChangeAspect="1" noChangeArrowheads="1"/>
          </p:cNvSpPr>
          <p:nvPr/>
        </p:nvSpPr>
        <p:spPr bwMode="auto">
          <a:xfrm>
            <a:off x="885825" y="3973513"/>
            <a:ext cx="1270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292" name="Text Box 293"/>
          <p:cNvSpPr txBox="1">
            <a:spLocks noChangeAspect="1" noChangeArrowheads="1"/>
          </p:cNvSpPr>
          <p:nvPr/>
        </p:nvSpPr>
        <p:spPr bwMode="auto">
          <a:xfrm>
            <a:off x="1012825" y="4017963"/>
            <a:ext cx="619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93" name="Text Box 294"/>
          <p:cNvSpPr txBox="1">
            <a:spLocks noChangeAspect="1" noChangeArrowheads="1"/>
          </p:cNvSpPr>
          <p:nvPr/>
        </p:nvSpPr>
        <p:spPr bwMode="auto">
          <a:xfrm>
            <a:off x="10747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294" name="Text Box 295"/>
          <p:cNvSpPr txBox="1">
            <a:spLocks noChangeAspect="1" noChangeArrowheads="1"/>
          </p:cNvSpPr>
          <p:nvPr/>
        </p:nvSpPr>
        <p:spPr bwMode="auto">
          <a:xfrm>
            <a:off x="1168400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295" name="Text Box 296"/>
          <p:cNvSpPr txBox="1">
            <a:spLocks noChangeAspect="1" noChangeArrowheads="1"/>
          </p:cNvSpPr>
          <p:nvPr/>
        </p:nvSpPr>
        <p:spPr bwMode="auto">
          <a:xfrm>
            <a:off x="1260475" y="4017963"/>
            <a:ext cx="619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296" name="Text Box 297"/>
          <p:cNvSpPr txBox="1">
            <a:spLocks noChangeAspect="1" noChangeArrowheads="1"/>
          </p:cNvSpPr>
          <p:nvPr/>
        </p:nvSpPr>
        <p:spPr bwMode="auto">
          <a:xfrm>
            <a:off x="132397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97" name="Text Box 298"/>
          <p:cNvSpPr txBox="1">
            <a:spLocks noChangeAspect="1" noChangeArrowheads="1"/>
          </p:cNvSpPr>
          <p:nvPr/>
        </p:nvSpPr>
        <p:spPr bwMode="auto">
          <a:xfrm>
            <a:off x="1416050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298" name="Text Box 299"/>
          <p:cNvSpPr txBox="1">
            <a:spLocks noChangeAspect="1" noChangeArrowheads="1"/>
          </p:cNvSpPr>
          <p:nvPr/>
        </p:nvSpPr>
        <p:spPr bwMode="auto">
          <a:xfrm>
            <a:off x="150971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299" name="Text Box 300"/>
          <p:cNvSpPr txBox="1">
            <a:spLocks noChangeAspect="1" noChangeArrowheads="1"/>
          </p:cNvSpPr>
          <p:nvPr/>
        </p:nvSpPr>
        <p:spPr bwMode="auto">
          <a:xfrm>
            <a:off x="160337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00" name="Text Box 301"/>
          <p:cNvSpPr txBox="1">
            <a:spLocks noChangeAspect="1" noChangeArrowheads="1"/>
          </p:cNvSpPr>
          <p:nvPr/>
        </p:nvSpPr>
        <p:spPr bwMode="auto">
          <a:xfrm>
            <a:off x="209391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01" name="Text Box 302"/>
          <p:cNvSpPr txBox="1">
            <a:spLocks noChangeAspect="1" noChangeArrowheads="1"/>
          </p:cNvSpPr>
          <p:nvPr/>
        </p:nvSpPr>
        <p:spPr bwMode="auto">
          <a:xfrm>
            <a:off x="218757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02" name="Text Box 303"/>
          <p:cNvSpPr txBox="1">
            <a:spLocks noChangeAspect="1" noChangeArrowheads="1"/>
          </p:cNvSpPr>
          <p:nvPr/>
        </p:nvSpPr>
        <p:spPr bwMode="auto">
          <a:xfrm>
            <a:off x="22812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03" name="Text Box 304"/>
          <p:cNvSpPr txBox="1">
            <a:spLocks noChangeAspect="1" noChangeArrowheads="1"/>
          </p:cNvSpPr>
          <p:nvPr/>
        </p:nvSpPr>
        <p:spPr bwMode="auto">
          <a:xfrm>
            <a:off x="2373313" y="401796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04" name="Text Box 305"/>
          <p:cNvSpPr txBox="1">
            <a:spLocks noChangeAspect="1" noChangeArrowheads="1"/>
          </p:cNvSpPr>
          <p:nvPr/>
        </p:nvSpPr>
        <p:spPr bwMode="auto">
          <a:xfrm>
            <a:off x="2509838" y="396081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305" name="Text Box 306"/>
          <p:cNvSpPr txBox="1">
            <a:spLocks noChangeAspect="1" noChangeArrowheads="1"/>
          </p:cNvSpPr>
          <p:nvPr/>
        </p:nvSpPr>
        <p:spPr bwMode="auto">
          <a:xfrm>
            <a:off x="258286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06" name="Text Box 307"/>
          <p:cNvSpPr txBox="1">
            <a:spLocks noChangeAspect="1" noChangeArrowheads="1"/>
          </p:cNvSpPr>
          <p:nvPr/>
        </p:nvSpPr>
        <p:spPr bwMode="auto">
          <a:xfrm>
            <a:off x="2676525" y="407352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.</a:t>
            </a:r>
          </a:p>
        </p:txBody>
      </p:sp>
      <p:sp>
        <p:nvSpPr>
          <p:cNvPr id="307" name="Text Box 308"/>
          <p:cNvSpPr txBox="1">
            <a:spLocks noChangeAspect="1" noChangeArrowheads="1"/>
          </p:cNvSpPr>
          <p:nvPr/>
        </p:nvSpPr>
        <p:spPr bwMode="auto">
          <a:xfrm>
            <a:off x="272732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08" name="Text Box 309"/>
          <p:cNvSpPr txBox="1">
            <a:spLocks noChangeAspect="1" noChangeArrowheads="1"/>
          </p:cNvSpPr>
          <p:nvPr/>
        </p:nvSpPr>
        <p:spPr bwMode="auto">
          <a:xfrm>
            <a:off x="2820988" y="4017963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309" name="Text Box 310"/>
          <p:cNvSpPr txBox="1">
            <a:spLocks noChangeAspect="1" noChangeArrowheads="1"/>
          </p:cNvSpPr>
          <p:nvPr/>
        </p:nvSpPr>
        <p:spPr bwMode="auto">
          <a:xfrm>
            <a:off x="2976563" y="396081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310" name="Text Box 311"/>
          <p:cNvSpPr txBox="1">
            <a:spLocks noChangeAspect="1" noChangeArrowheads="1"/>
          </p:cNvSpPr>
          <p:nvPr/>
        </p:nvSpPr>
        <p:spPr bwMode="auto">
          <a:xfrm>
            <a:off x="33353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11" name="Text Box 312"/>
          <p:cNvSpPr txBox="1">
            <a:spLocks noChangeAspect="1" noChangeArrowheads="1"/>
          </p:cNvSpPr>
          <p:nvPr/>
        </p:nvSpPr>
        <p:spPr bwMode="auto">
          <a:xfrm>
            <a:off x="3429000" y="407352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12" name="Text Box 313"/>
          <p:cNvSpPr txBox="1">
            <a:spLocks noChangeAspect="1" noChangeArrowheads="1"/>
          </p:cNvSpPr>
          <p:nvPr/>
        </p:nvSpPr>
        <p:spPr bwMode="auto">
          <a:xfrm>
            <a:off x="348138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13" name="Text Box 314"/>
          <p:cNvSpPr txBox="1">
            <a:spLocks noChangeAspect="1" noChangeArrowheads="1"/>
          </p:cNvSpPr>
          <p:nvPr/>
        </p:nvSpPr>
        <p:spPr bwMode="auto">
          <a:xfrm>
            <a:off x="357346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314" name="Text Box 315"/>
          <p:cNvSpPr txBox="1">
            <a:spLocks noChangeAspect="1" noChangeArrowheads="1"/>
          </p:cNvSpPr>
          <p:nvPr/>
        </p:nvSpPr>
        <p:spPr bwMode="auto">
          <a:xfrm>
            <a:off x="366712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15" name="Text Box 316"/>
          <p:cNvSpPr txBox="1">
            <a:spLocks noChangeAspect="1" noChangeArrowheads="1"/>
          </p:cNvSpPr>
          <p:nvPr/>
        </p:nvSpPr>
        <p:spPr bwMode="auto">
          <a:xfrm>
            <a:off x="376078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16" name="Text Box 317"/>
          <p:cNvSpPr txBox="1">
            <a:spLocks noChangeAspect="1" noChangeArrowheads="1"/>
          </p:cNvSpPr>
          <p:nvPr/>
        </p:nvSpPr>
        <p:spPr bwMode="auto">
          <a:xfrm>
            <a:off x="41862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17" name="Text Box 318"/>
          <p:cNvSpPr txBox="1">
            <a:spLocks noChangeAspect="1" noChangeArrowheads="1"/>
          </p:cNvSpPr>
          <p:nvPr/>
        </p:nvSpPr>
        <p:spPr bwMode="auto">
          <a:xfrm>
            <a:off x="4279900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18" name="Text Box 319"/>
          <p:cNvSpPr txBox="1">
            <a:spLocks noChangeAspect="1" noChangeArrowheads="1"/>
          </p:cNvSpPr>
          <p:nvPr/>
        </p:nvSpPr>
        <p:spPr bwMode="auto">
          <a:xfrm>
            <a:off x="437356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19" name="Text Box 320"/>
          <p:cNvSpPr txBox="1">
            <a:spLocks noChangeAspect="1" noChangeArrowheads="1"/>
          </p:cNvSpPr>
          <p:nvPr/>
        </p:nvSpPr>
        <p:spPr bwMode="auto">
          <a:xfrm>
            <a:off x="4467225" y="401796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20" name="Text Box 321"/>
          <p:cNvSpPr txBox="1">
            <a:spLocks noChangeAspect="1" noChangeArrowheads="1"/>
          </p:cNvSpPr>
          <p:nvPr/>
        </p:nvSpPr>
        <p:spPr bwMode="auto">
          <a:xfrm>
            <a:off x="4602163" y="396081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321" name="Text Box 322"/>
          <p:cNvSpPr txBox="1">
            <a:spLocks noChangeAspect="1" noChangeArrowheads="1"/>
          </p:cNvSpPr>
          <p:nvPr/>
        </p:nvSpPr>
        <p:spPr bwMode="auto">
          <a:xfrm>
            <a:off x="467518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22" name="Text Box 323"/>
          <p:cNvSpPr txBox="1">
            <a:spLocks noChangeAspect="1" noChangeArrowheads="1"/>
          </p:cNvSpPr>
          <p:nvPr/>
        </p:nvSpPr>
        <p:spPr bwMode="auto">
          <a:xfrm>
            <a:off x="4768850" y="407352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.</a:t>
            </a:r>
          </a:p>
        </p:txBody>
      </p:sp>
      <p:sp>
        <p:nvSpPr>
          <p:cNvPr id="323" name="Text Box 324"/>
          <p:cNvSpPr txBox="1">
            <a:spLocks noChangeAspect="1" noChangeArrowheads="1"/>
          </p:cNvSpPr>
          <p:nvPr/>
        </p:nvSpPr>
        <p:spPr bwMode="auto">
          <a:xfrm>
            <a:off x="48212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24" name="Text Box 325"/>
          <p:cNvSpPr txBox="1">
            <a:spLocks noChangeAspect="1" noChangeArrowheads="1"/>
          </p:cNvSpPr>
          <p:nvPr/>
        </p:nvSpPr>
        <p:spPr bwMode="auto">
          <a:xfrm>
            <a:off x="4913313" y="4017963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325" name="Text Box 326"/>
          <p:cNvSpPr txBox="1">
            <a:spLocks noChangeAspect="1" noChangeArrowheads="1"/>
          </p:cNvSpPr>
          <p:nvPr/>
        </p:nvSpPr>
        <p:spPr bwMode="auto">
          <a:xfrm>
            <a:off x="5068888" y="396081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326" name="Text Box 327"/>
          <p:cNvSpPr txBox="1">
            <a:spLocks noChangeAspect="1" noChangeArrowheads="1"/>
          </p:cNvSpPr>
          <p:nvPr/>
        </p:nvSpPr>
        <p:spPr bwMode="auto">
          <a:xfrm>
            <a:off x="547528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27" name="Text Box 328"/>
          <p:cNvSpPr txBox="1">
            <a:spLocks noChangeAspect="1" noChangeArrowheads="1"/>
          </p:cNvSpPr>
          <p:nvPr/>
        </p:nvSpPr>
        <p:spPr bwMode="auto">
          <a:xfrm>
            <a:off x="5568950" y="407352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28" name="Text Box 329"/>
          <p:cNvSpPr txBox="1">
            <a:spLocks noChangeAspect="1" noChangeArrowheads="1"/>
          </p:cNvSpPr>
          <p:nvPr/>
        </p:nvSpPr>
        <p:spPr bwMode="auto">
          <a:xfrm>
            <a:off x="5619750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29" name="Text Box 330"/>
          <p:cNvSpPr txBox="1">
            <a:spLocks noChangeAspect="1" noChangeArrowheads="1"/>
          </p:cNvSpPr>
          <p:nvPr/>
        </p:nvSpPr>
        <p:spPr bwMode="auto">
          <a:xfrm>
            <a:off x="571341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30" name="Text Box 331"/>
          <p:cNvSpPr txBox="1">
            <a:spLocks noChangeAspect="1" noChangeArrowheads="1"/>
          </p:cNvSpPr>
          <p:nvPr/>
        </p:nvSpPr>
        <p:spPr bwMode="auto">
          <a:xfrm>
            <a:off x="5807075" y="397986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31" name="Text Box 332"/>
          <p:cNvSpPr txBox="1">
            <a:spLocks noChangeAspect="1" noChangeArrowheads="1"/>
          </p:cNvSpPr>
          <p:nvPr/>
        </p:nvSpPr>
        <p:spPr bwMode="auto">
          <a:xfrm>
            <a:off x="5900738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32" name="Text Box 333"/>
          <p:cNvSpPr txBox="1">
            <a:spLocks noChangeAspect="1" noChangeArrowheads="1"/>
          </p:cNvSpPr>
          <p:nvPr/>
        </p:nvSpPr>
        <p:spPr bwMode="auto">
          <a:xfrm>
            <a:off x="6505575" y="3973513"/>
            <a:ext cx="1397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333" name="Text Box 334"/>
          <p:cNvSpPr txBox="1">
            <a:spLocks noChangeAspect="1" noChangeArrowheads="1"/>
          </p:cNvSpPr>
          <p:nvPr/>
        </p:nvSpPr>
        <p:spPr bwMode="auto">
          <a:xfrm>
            <a:off x="6645275" y="4017963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34" name="Text Box 335"/>
          <p:cNvSpPr txBox="1">
            <a:spLocks noChangeAspect="1" noChangeArrowheads="1"/>
          </p:cNvSpPr>
          <p:nvPr/>
        </p:nvSpPr>
        <p:spPr bwMode="auto">
          <a:xfrm>
            <a:off x="6738938" y="4017963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335" name="Text Box 336"/>
          <p:cNvSpPr txBox="1">
            <a:spLocks noChangeAspect="1" noChangeArrowheads="1"/>
          </p:cNvSpPr>
          <p:nvPr/>
        </p:nvSpPr>
        <p:spPr bwMode="auto">
          <a:xfrm>
            <a:off x="6842125" y="4017963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336" name="Text Box 337"/>
          <p:cNvSpPr txBox="1">
            <a:spLocks noChangeAspect="1" noChangeArrowheads="1"/>
          </p:cNvSpPr>
          <p:nvPr/>
        </p:nvSpPr>
        <p:spPr bwMode="auto">
          <a:xfrm>
            <a:off x="7580313" y="3994151"/>
            <a:ext cx="1444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8425" rIns="0" bIns="9525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&gt;</a:t>
            </a:r>
          </a:p>
        </p:txBody>
      </p:sp>
      <p:sp>
        <p:nvSpPr>
          <p:cNvPr id="337" name="Text Box 338"/>
          <p:cNvSpPr txBox="1">
            <a:spLocks noChangeAspect="1" noChangeArrowheads="1"/>
          </p:cNvSpPr>
          <p:nvPr/>
        </p:nvSpPr>
        <p:spPr bwMode="auto">
          <a:xfrm>
            <a:off x="7777163" y="397986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38" name="Text Box 339"/>
          <p:cNvSpPr txBox="1">
            <a:spLocks noChangeAspect="1" noChangeArrowheads="1"/>
          </p:cNvSpPr>
          <p:nvPr/>
        </p:nvSpPr>
        <p:spPr bwMode="auto">
          <a:xfrm>
            <a:off x="7932738" y="3971926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339" name="Text Box 340"/>
          <p:cNvSpPr txBox="1">
            <a:spLocks noChangeAspect="1" noChangeArrowheads="1"/>
          </p:cNvSpPr>
          <p:nvPr/>
        </p:nvSpPr>
        <p:spPr bwMode="auto">
          <a:xfrm>
            <a:off x="8037513" y="4017963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340" name="Text Box 341"/>
          <p:cNvSpPr txBox="1">
            <a:spLocks noChangeAspect="1" noChangeArrowheads="1"/>
          </p:cNvSpPr>
          <p:nvPr/>
        </p:nvSpPr>
        <p:spPr bwMode="auto">
          <a:xfrm>
            <a:off x="8124825" y="4017963"/>
            <a:ext cx="984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y</a:t>
            </a:r>
          </a:p>
        </p:txBody>
      </p:sp>
      <p:sp>
        <p:nvSpPr>
          <p:cNvPr id="341" name="Text Box 342"/>
          <p:cNvSpPr txBox="1">
            <a:spLocks noChangeAspect="1" noChangeArrowheads="1"/>
          </p:cNvSpPr>
          <p:nvPr/>
        </p:nvSpPr>
        <p:spPr bwMode="auto">
          <a:xfrm>
            <a:off x="8223250" y="401796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42" name="Text Box 343"/>
          <p:cNvSpPr txBox="1">
            <a:spLocks noChangeAspect="1" noChangeArrowheads="1"/>
          </p:cNvSpPr>
          <p:nvPr/>
        </p:nvSpPr>
        <p:spPr bwMode="auto">
          <a:xfrm>
            <a:off x="622300" y="4183063"/>
            <a:ext cx="103188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43" name="Text Box 344"/>
          <p:cNvSpPr txBox="1">
            <a:spLocks noChangeAspect="1" noChangeArrowheads="1"/>
          </p:cNvSpPr>
          <p:nvPr/>
        </p:nvSpPr>
        <p:spPr bwMode="auto">
          <a:xfrm>
            <a:off x="725488" y="4227513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44" name="Text Box 345"/>
          <p:cNvSpPr txBox="1">
            <a:spLocks noChangeAspect="1" noChangeArrowheads="1"/>
          </p:cNvSpPr>
          <p:nvPr/>
        </p:nvSpPr>
        <p:spPr bwMode="auto">
          <a:xfrm>
            <a:off x="819150" y="4181476"/>
            <a:ext cx="1031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b</a:t>
            </a:r>
          </a:p>
        </p:txBody>
      </p:sp>
      <p:sp>
        <p:nvSpPr>
          <p:cNvPr id="345" name="Text Box 346"/>
          <p:cNvSpPr txBox="1">
            <a:spLocks noChangeAspect="1" noChangeArrowheads="1"/>
          </p:cNvSpPr>
          <p:nvPr/>
        </p:nvSpPr>
        <p:spPr bwMode="auto">
          <a:xfrm>
            <a:off x="928688" y="4227513"/>
            <a:ext cx="9366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46" name="Text Box 347"/>
          <p:cNvSpPr txBox="1">
            <a:spLocks noChangeAspect="1" noChangeArrowheads="1"/>
          </p:cNvSpPr>
          <p:nvPr/>
        </p:nvSpPr>
        <p:spPr bwMode="auto">
          <a:xfrm>
            <a:off x="1020763" y="4181476"/>
            <a:ext cx="523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347" name="Text Box 348"/>
          <p:cNvSpPr txBox="1">
            <a:spLocks noChangeAspect="1" noChangeArrowheads="1"/>
          </p:cNvSpPr>
          <p:nvPr/>
        </p:nvSpPr>
        <p:spPr bwMode="auto">
          <a:xfrm>
            <a:off x="1073150" y="4181476"/>
            <a:ext cx="52388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'</a:t>
            </a:r>
          </a:p>
        </p:txBody>
      </p:sp>
      <p:sp>
        <p:nvSpPr>
          <p:cNvPr id="348" name="Text Box 349"/>
          <p:cNvSpPr txBox="1">
            <a:spLocks noChangeAspect="1" noChangeArrowheads="1"/>
          </p:cNvSpPr>
          <p:nvPr/>
        </p:nvSpPr>
        <p:spPr bwMode="auto">
          <a:xfrm>
            <a:off x="1125538" y="4227513"/>
            <a:ext cx="61912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349" name="Text Box 350"/>
          <p:cNvSpPr txBox="1">
            <a:spLocks noChangeAspect="1" noChangeArrowheads="1"/>
          </p:cNvSpPr>
          <p:nvPr/>
        </p:nvSpPr>
        <p:spPr bwMode="auto">
          <a:xfrm>
            <a:off x="118745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50" name="Text Box 351"/>
          <p:cNvSpPr txBox="1">
            <a:spLocks noChangeAspect="1" noChangeArrowheads="1"/>
          </p:cNvSpPr>
          <p:nvPr/>
        </p:nvSpPr>
        <p:spPr bwMode="auto">
          <a:xfrm>
            <a:off x="128111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1" name="Text Box 352"/>
          <p:cNvSpPr txBox="1">
            <a:spLocks noChangeAspect="1" noChangeArrowheads="1"/>
          </p:cNvSpPr>
          <p:nvPr/>
        </p:nvSpPr>
        <p:spPr bwMode="auto">
          <a:xfrm>
            <a:off x="1374775" y="4227513"/>
            <a:ext cx="6191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352" name="Text Box 353"/>
          <p:cNvSpPr txBox="1">
            <a:spLocks noChangeAspect="1" noChangeArrowheads="1"/>
          </p:cNvSpPr>
          <p:nvPr/>
        </p:nvSpPr>
        <p:spPr bwMode="auto">
          <a:xfrm>
            <a:off x="14366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53" name="Text Box 354"/>
          <p:cNvSpPr txBox="1">
            <a:spLocks noChangeAspect="1" noChangeArrowheads="1"/>
          </p:cNvSpPr>
          <p:nvPr/>
        </p:nvSpPr>
        <p:spPr bwMode="auto">
          <a:xfrm>
            <a:off x="153035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4" name="Text Box 355"/>
          <p:cNvSpPr txBox="1">
            <a:spLocks noChangeAspect="1" noChangeArrowheads="1"/>
          </p:cNvSpPr>
          <p:nvPr/>
        </p:nvSpPr>
        <p:spPr bwMode="auto">
          <a:xfrm>
            <a:off x="162242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5" name="Text Box 356"/>
          <p:cNvSpPr txBox="1">
            <a:spLocks noChangeAspect="1" noChangeArrowheads="1"/>
          </p:cNvSpPr>
          <p:nvPr/>
        </p:nvSpPr>
        <p:spPr bwMode="auto">
          <a:xfrm>
            <a:off x="17160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6" name="Text Box 357"/>
          <p:cNvSpPr txBox="1">
            <a:spLocks noChangeAspect="1" noChangeArrowheads="1"/>
          </p:cNvSpPr>
          <p:nvPr/>
        </p:nvSpPr>
        <p:spPr bwMode="auto">
          <a:xfrm>
            <a:off x="20732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57" name="Text Box 358"/>
          <p:cNvSpPr txBox="1">
            <a:spLocks noChangeAspect="1" noChangeArrowheads="1"/>
          </p:cNvSpPr>
          <p:nvPr/>
        </p:nvSpPr>
        <p:spPr bwMode="auto">
          <a:xfrm>
            <a:off x="216693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58" name="Text Box 359"/>
          <p:cNvSpPr txBox="1">
            <a:spLocks noChangeAspect="1" noChangeArrowheads="1"/>
          </p:cNvSpPr>
          <p:nvPr/>
        </p:nvSpPr>
        <p:spPr bwMode="auto">
          <a:xfrm>
            <a:off x="226060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59" name="Text Box 360"/>
          <p:cNvSpPr txBox="1">
            <a:spLocks noChangeAspect="1" noChangeArrowheads="1"/>
          </p:cNvSpPr>
          <p:nvPr/>
        </p:nvSpPr>
        <p:spPr bwMode="auto">
          <a:xfrm>
            <a:off x="23526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60" name="Text Box 361"/>
          <p:cNvSpPr txBox="1">
            <a:spLocks noChangeAspect="1" noChangeArrowheads="1"/>
          </p:cNvSpPr>
          <p:nvPr/>
        </p:nvSpPr>
        <p:spPr bwMode="auto">
          <a:xfrm>
            <a:off x="2446338" y="422751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61" name="Text Box 362"/>
          <p:cNvSpPr txBox="1">
            <a:spLocks noChangeAspect="1" noChangeArrowheads="1"/>
          </p:cNvSpPr>
          <p:nvPr/>
        </p:nvSpPr>
        <p:spPr bwMode="auto">
          <a:xfrm>
            <a:off x="2582863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362" name="Text Box 363"/>
          <p:cNvSpPr txBox="1">
            <a:spLocks noChangeAspect="1" noChangeArrowheads="1"/>
          </p:cNvSpPr>
          <p:nvPr/>
        </p:nvSpPr>
        <p:spPr bwMode="auto">
          <a:xfrm>
            <a:off x="26558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63" name="Text Box 364"/>
          <p:cNvSpPr txBox="1">
            <a:spLocks noChangeAspect="1" noChangeArrowheads="1"/>
          </p:cNvSpPr>
          <p:nvPr/>
        </p:nvSpPr>
        <p:spPr bwMode="auto">
          <a:xfrm>
            <a:off x="274796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64" name="Text Box 365"/>
          <p:cNvSpPr txBox="1">
            <a:spLocks noChangeAspect="1" noChangeArrowheads="1"/>
          </p:cNvSpPr>
          <p:nvPr/>
        </p:nvSpPr>
        <p:spPr bwMode="auto">
          <a:xfrm>
            <a:off x="2841625" y="4227513"/>
            <a:ext cx="15557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365" name="Text Box 366"/>
          <p:cNvSpPr txBox="1">
            <a:spLocks noChangeAspect="1" noChangeArrowheads="1"/>
          </p:cNvSpPr>
          <p:nvPr/>
        </p:nvSpPr>
        <p:spPr bwMode="auto">
          <a:xfrm>
            <a:off x="2997200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366" name="Text Box 367"/>
          <p:cNvSpPr txBox="1">
            <a:spLocks noChangeAspect="1" noChangeArrowheads="1"/>
          </p:cNvSpPr>
          <p:nvPr/>
        </p:nvSpPr>
        <p:spPr bwMode="auto">
          <a:xfrm>
            <a:off x="333533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67" name="Text Box 368"/>
          <p:cNvSpPr txBox="1">
            <a:spLocks noChangeAspect="1" noChangeArrowheads="1"/>
          </p:cNvSpPr>
          <p:nvPr/>
        </p:nvSpPr>
        <p:spPr bwMode="auto">
          <a:xfrm>
            <a:off x="3429000" y="428307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68" name="Text Box 369"/>
          <p:cNvSpPr txBox="1">
            <a:spLocks noChangeAspect="1" noChangeArrowheads="1"/>
          </p:cNvSpPr>
          <p:nvPr/>
        </p:nvSpPr>
        <p:spPr bwMode="auto">
          <a:xfrm>
            <a:off x="34813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69" name="Text Box 370"/>
          <p:cNvSpPr txBox="1">
            <a:spLocks noChangeAspect="1" noChangeArrowheads="1"/>
          </p:cNvSpPr>
          <p:nvPr/>
        </p:nvSpPr>
        <p:spPr bwMode="auto">
          <a:xfrm>
            <a:off x="357346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70" name="Text Box 371"/>
          <p:cNvSpPr txBox="1">
            <a:spLocks noChangeAspect="1" noChangeArrowheads="1"/>
          </p:cNvSpPr>
          <p:nvPr/>
        </p:nvSpPr>
        <p:spPr bwMode="auto">
          <a:xfrm>
            <a:off x="366712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371" name="Text Box 372"/>
          <p:cNvSpPr txBox="1">
            <a:spLocks noChangeAspect="1" noChangeArrowheads="1"/>
          </p:cNvSpPr>
          <p:nvPr/>
        </p:nvSpPr>
        <p:spPr bwMode="auto">
          <a:xfrm>
            <a:off x="37607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72" name="Text Box 373"/>
          <p:cNvSpPr txBox="1">
            <a:spLocks noChangeAspect="1" noChangeArrowheads="1"/>
          </p:cNvSpPr>
          <p:nvPr/>
        </p:nvSpPr>
        <p:spPr bwMode="auto">
          <a:xfrm>
            <a:off x="41925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73" name="Text Box 374"/>
          <p:cNvSpPr txBox="1">
            <a:spLocks noChangeAspect="1" noChangeArrowheads="1"/>
          </p:cNvSpPr>
          <p:nvPr/>
        </p:nvSpPr>
        <p:spPr bwMode="auto">
          <a:xfrm>
            <a:off x="428466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74" name="Text Box 375"/>
          <p:cNvSpPr txBox="1">
            <a:spLocks noChangeAspect="1" noChangeArrowheads="1"/>
          </p:cNvSpPr>
          <p:nvPr/>
        </p:nvSpPr>
        <p:spPr bwMode="auto">
          <a:xfrm>
            <a:off x="437832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75" name="Text Box 376"/>
          <p:cNvSpPr txBox="1">
            <a:spLocks noChangeAspect="1" noChangeArrowheads="1"/>
          </p:cNvSpPr>
          <p:nvPr/>
        </p:nvSpPr>
        <p:spPr bwMode="auto">
          <a:xfrm>
            <a:off x="44719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76" name="Text Box 377"/>
          <p:cNvSpPr txBox="1">
            <a:spLocks noChangeAspect="1" noChangeArrowheads="1"/>
          </p:cNvSpPr>
          <p:nvPr/>
        </p:nvSpPr>
        <p:spPr bwMode="auto">
          <a:xfrm>
            <a:off x="456565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77" name="Text Box 378"/>
          <p:cNvSpPr txBox="1">
            <a:spLocks noChangeAspect="1" noChangeArrowheads="1"/>
          </p:cNvSpPr>
          <p:nvPr/>
        </p:nvSpPr>
        <p:spPr bwMode="auto">
          <a:xfrm>
            <a:off x="4659313" y="422751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78" name="Text Box 379"/>
          <p:cNvSpPr txBox="1">
            <a:spLocks noChangeAspect="1" noChangeArrowheads="1"/>
          </p:cNvSpPr>
          <p:nvPr/>
        </p:nvSpPr>
        <p:spPr bwMode="auto">
          <a:xfrm>
            <a:off x="4794250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379" name="Text Box 380"/>
          <p:cNvSpPr txBox="1">
            <a:spLocks noChangeAspect="1" noChangeArrowheads="1"/>
          </p:cNvSpPr>
          <p:nvPr/>
        </p:nvSpPr>
        <p:spPr bwMode="auto">
          <a:xfrm>
            <a:off x="48672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380" name="Text Box 381"/>
          <p:cNvSpPr txBox="1">
            <a:spLocks noChangeAspect="1" noChangeArrowheads="1"/>
          </p:cNvSpPr>
          <p:nvPr/>
        </p:nvSpPr>
        <p:spPr bwMode="auto">
          <a:xfrm>
            <a:off x="4960938" y="4181476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381" name="Text Box 382"/>
          <p:cNvSpPr txBox="1">
            <a:spLocks noChangeAspect="1" noChangeArrowheads="1"/>
          </p:cNvSpPr>
          <p:nvPr/>
        </p:nvSpPr>
        <p:spPr bwMode="auto">
          <a:xfrm>
            <a:off x="5064125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382" name="Text Box 383"/>
          <p:cNvSpPr txBox="1">
            <a:spLocks noChangeAspect="1" noChangeArrowheads="1"/>
          </p:cNvSpPr>
          <p:nvPr/>
        </p:nvSpPr>
        <p:spPr bwMode="auto">
          <a:xfrm>
            <a:off x="54752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83" name="Text Box 384"/>
          <p:cNvSpPr txBox="1">
            <a:spLocks noChangeAspect="1" noChangeArrowheads="1"/>
          </p:cNvSpPr>
          <p:nvPr/>
        </p:nvSpPr>
        <p:spPr bwMode="auto">
          <a:xfrm>
            <a:off x="5568950" y="4283076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384" name="Text Box 385"/>
          <p:cNvSpPr txBox="1">
            <a:spLocks noChangeAspect="1" noChangeArrowheads="1"/>
          </p:cNvSpPr>
          <p:nvPr/>
        </p:nvSpPr>
        <p:spPr bwMode="auto">
          <a:xfrm>
            <a:off x="561975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385" name="Text Box 386"/>
          <p:cNvSpPr txBox="1">
            <a:spLocks noChangeAspect="1" noChangeArrowheads="1"/>
          </p:cNvSpPr>
          <p:nvPr/>
        </p:nvSpPr>
        <p:spPr bwMode="auto">
          <a:xfrm>
            <a:off x="571341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86" name="Text Box 387"/>
          <p:cNvSpPr txBox="1">
            <a:spLocks noChangeAspect="1" noChangeArrowheads="1"/>
          </p:cNvSpPr>
          <p:nvPr/>
        </p:nvSpPr>
        <p:spPr bwMode="auto">
          <a:xfrm>
            <a:off x="58070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387" name="Text Box 388"/>
          <p:cNvSpPr txBox="1">
            <a:spLocks noChangeAspect="1" noChangeArrowheads="1"/>
          </p:cNvSpPr>
          <p:nvPr/>
        </p:nvSpPr>
        <p:spPr bwMode="auto">
          <a:xfrm>
            <a:off x="590073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88" name="Text Box 389"/>
          <p:cNvSpPr txBox="1">
            <a:spLocks noChangeAspect="1" noChangeArrowheads="1"/>
          </p:cNvSpPr>
          <p:nvPr/>
        </p:nvSpPr>
        <p:spPr bwMode="auto">
          <a:xfrm>
            <a:off x="6505575" y="4183063"/>
            <a:ext cx="139700" cy="11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389" name="Text Box 390"/>
          <p:cNvSpPr txBox="1">
            <a:spLocks noChangeAspect="1" noChangeArrowheads="1"/>
          </p:cNvSpPr>
          <p:nvPr/>
        </p:nvSpPr>
        <p:spPr bwMode="auto">
          <a:xfrm>
            <a:off x="6645275" y="4227513"/>
            <a:ext cx="93663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390" name="Text Box 391"/>
          <p:cNvSpPr txBox="1">
            <a:spLocks noChangeAspect="1" noChangeArrowheads="1"/>
          </p:cNvSpPr>
          <p:nvPr/>
        </p:nvSpPr>
        <p:spPr bwMode="auto">
          <a:xfrm>
            <a:off x="6738938" y="4227513"/>
            <a:ext cx="103187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391" name="Text Box 392"/>
          <p:cNvSpPr txBox="1">
            <a:spLocks noChangeAspect="1" noChangeArrowheads="1"/>
          </p:cNvSpPr>
          <p:nvPr/>
        </p:nvSpPr>
        <p:spPr bwMode="auto">
          <a:xfrm>
            <a:off x="6842125" y="4227513"/>
            <a:ext cx="82550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392" name="Text Box 393"/>
          <p:cNvSpPr txBox="1">
            <a:spLocks noChangeAspect="1" noChangeArrowheads="1"/>
          </p:cNvSpPr>
          <p:nvPr/>
        </p:nvSpPr>
        <p:spPr bwMode="auto">
          <a:xfrm>
            <a:off x="7466013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393" name="Text Box 394"/>
          <p:cNvSpPr txBox="1">
            <a:spLocks noChangeAspect="1" noChangeArrowheads="1"/>
          </p:cNvSpPr>
          <p:nvPr/>
        </p:nvSpPr>
        <p:spPr bwMode="auto">
          <a:xfrm>
            <a:off x="75596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394" name="Text Box 395"/>
          <p:cNvSpPr txBox="1">
            <a:spLocks noChangeAspect="1" noChangeArrowheads="1"/>
          </p:cNvSpPr>
          <p:nvPr/>
        </p:nvSpPr>
        <p:spPr bwMode="auto">
          <a:xfrm>
            <a:off x="765333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7</a:t>
            </a:r>
          </a:p>
        </p:txBody>
      </p:sp>
      <p:sp>
        <p:nvSpPr>
          <p:cNvPr id="395" name="Text Box 396"/>
          <p:cNvSpPr txBox="1">
            <a:spLocks noChangeAspect="1" noChangeArrowheads="1"/>
          </p:cNvSpPr>
          <p:nvPr/>
        </p:nvSpPr>
        <p:spPr bwMode="auto">
          <a:xfrm>
            <a:off x="7747000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396" name="Text Box 397"/>
          <p:cNvSpPr txBox="1">
            <a:spLocks noChangeAspect="1" noChangeArrowheads="1"/>
          </p:cNvSpPr>
          <p:nvPr/>
        </p:nvSpPr>
        <p:spPr bwMode="auto">
          <a:xfrm>
            <a:off x="7839075" y="4189413"/>
            <a:ext cx="93663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397" name="Text Box 398"/>
          <p:cNvSpPr txBox="1">
            <a:spLocks noChangeAspect="1" noChangeArrowheads="1"/>
          </p:cNvSpPr>
          <p:nvPr/>
        </p:nvSpPr>
        <p:spPr bwMode="auto">
          <a:xfrm>
            <a:off x="7932738" y="4227513"/>
            <a:ext cx="73025" cy="7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398" name="Text Box 399"/>
          <p:cNvSpPr txBox="1">
            <a:spLocks noChangeAspect="1" noChangeArrowheads="1"/>
          </p:cNvSpPr>
          <p:nvPr/>
        </p:nvSpPr>
        <p:spPr bwMode="auto">
          <a:xfrm>
            <a:off x="8069263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399" name="Text Box 400"/>
          <p:cNvSpPr txBox="1">
            <a:spLocks noChangeAspect="1" noChangeArrowheads="1"/>
          </p:cNvSpPr>
          <p:nvPr/>
        </p:nvSpPr>
        <p:spPr bwMode="auto">
          <a:xfrm>
            <a:off x="8142288" y="4189413"/>
            <a:ext cx="93662" cy="11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9</a:t>
            </a:r>
          </a:p>
        </p:txBody>
      </p:sp>
      <p:sp>
        <p:nvSpPr>
          <p:cNvPr id="400" name="Text Box 401"/>
          <p:cNvSpPr txBox="1">
            <a:spLocks noChangeAspect="1" noChangeArrowheads="1"/>
          </p:cNvSpPr>
          <p:nvPr/>
        </p:nvSpPr>
        <p:spPr bwMode="auto">
          <a:xfrm>
            <a:off x="8234363" y="4181476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401" name="Text Box 402"/>
          <p:cNvSpPr txBox="1">
            <a:spLocks noChangeAspect="1" noChangeArrowheads="1"/>
          </p:cNvSpPr>
          <p:nvPr/>
        </p:nvSpPr>
        <p:spPr bwMode="auto">
          <a:xfrm>
            <a:off x="8339138" y="4170363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402" name="Text Box 403"/>
          <p:cNvSpPr txBox="1">
            <a:spLocks noChangeAspect="1" noChangeArrowheads="1"/>
          </p:cNvSpPr>
          <p:nvPr/>
        </p:nvSpPr>
        <p:spPr bwMode="auto">
          <a:xfrm>
            <a:off x="622300" y="4391026"/>
            <a:ext cx="14605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G</a:t>
            </a:r>
          </a:p>
        </p:txBody>
      </p:sp>
      <p:sp>
        <p:nvSpPr>
          <p:cNvPr id="403" name="Text Box 404"/>
          <p:cNvSpPr txBox="1">
            <a:spLocks noChangeAspect="1" noChangeArrowheads="1"/>
          </p:cNvSpPr>
          <p:nvPr/>
        </p:nvSpPr>
        <p:spPr bwMode="auto">
          <a:xfrm>
            <a:off x="768350" y="4391026"/>
            <a:ext cx="115888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L</a:t>
            </a:r>
          </a:p>
        </p:txBody>
      </p:sp>
      <p:sp>
        <p:nvSpPr>
          <p:cNvPr id="404" name="Text Box 405"/>
          <p:cNvSpPr txBox="1">
            <a:spLocks noChangeAspect="1" noChangeArrowheads="1"/>
          </p:cNvSpPr>
          <p:nvPr/>
        </p:nvSpPr>
        <p:spPr bwMode="auto">
          <a:xfrm>
            <a:off x="885825" y="4391026"/>
            <a:ext cx="1270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P</a:t>
            </a:r>
          </a:p>
        </p:txBody>
      </p:sp>
      <p:sp>
        <p:nvSpPr>
          <p:cNvPr id="405" name="Text Box 406"/>
          <p:cNvSpPr txBox="1">
            <a:spLocks noChangeAspect="1" noChangeArrowheads="1"/>
          </p:cNvSpPr>
          <p:nvPr/>
        </p:nvSpPr>
        <p:spPr bwMode="auto">
          <a:xfrm>
            <a:off x="1012825" y="4435476"/>
            <a:ext cx="6191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406" name="Text Box 407"/>
          <p:cNvSpPr txBox="1">
            <a:spLocks noChangeAspect="1" noChangeArrowheads="1"/>
          </p:cNvSpPr>
          <p:nvPr/>
        </p:nvSpPr>
        <p:spPr bwMode="auto">
          <a:xfrm>
            <a:off x="107473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07" name="Text Box 408"/>
          <p:cNvSpPr txBox="1">
            <a:spLocks noChangeAspect="1" noChangeArrowheads="1"/>
          </p:cNvSpPr>
          <p:nvPr/>
        </p:nvSpPr>
        <p:spPr bwMode="auto">
          <a:xfrm>
            <a:off x="116840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08" name="Text Box 409"/>
          <p:cNvSpPr txBox="1">
            <a:spLocks noChangeAspect="1" noChangeArrowheads="1"/>
          </p:cNvSpPr>
          <p:nvPr/>
        </p:nvSpPr>
        <p:spPr bwMode="auto">
          <a:xfrm>
            <a:off x="1260475" y="4435476"/>
            <a:ext cx="6191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-</a:t>
            </a:r>
          </a:p>
        </p:txBody>
      </p:sp>
      <p:sp>
        <p:nvSpPr>
          <p:cNvPr id="409" name="Text Box 410"/>
          <p:cNvSpPr txBox="1">
            <a:spLocks noChangeAspect="1" noChangeArrowheads="1"/>
          </p:cNvSpPr>
          <p:nvPr/>
        </p:nvSpPr>
        <p:spPr bwMode="auto">
          <a:xfrm>
            <a:off x="132397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10" name="Text Box 411"/>
          <p:cNvSpPr txBox="1">
            <a:spLocks noChangeAspect="1" noChangeArrowheads="1"/>
          </p:cNvSpPr>
          <p:nvPr/>
        </p:nvSpPr>
        <p:spPr bwMode="auto">
          <a:xfrm>
            <a:off x="141605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11" name="Text Box 412"/>
          <p:cNvSpPr txBox="1">
            <a:spLocks noChangeAspect="1" noChangeArrowheads="1"/>
          </p:cNvSpPr>
          <p:nvPr/>
        </p:nvSpPr>
        <p:spPr bwMode="auto">
          <a:xfrm>
            <a:off x="150971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12" name="Text Box 413"/>
          <p:cNvSpPr txBox="1">
            <a:spLocks noChangeAspect="1" noChangeArrowheads="1"/>
          </p:cNvSpPr>
          <p:nvPr/>
        </p:nvSpPr>
        <p:spPr bwMode="auto">
          <a:xfrm>
            <a:off x="160337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13" name="Text Box 414"/>
          <p:cNvSpPr txBox="1">
            <a:spLocks noChangeAspect="1" noChangeArrowheads="1"/>
          </p:cNvSpPr>
          <p:nvPr/>
        </p:nvSpPr>
        <p:spPr bwMode="auto">
          <a:xfrm>
            <a:off x="207327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14" name="Text Box 415"/>
          <p:cNvSpPr txBox="1">
            <a:spLocks noChangeAspect="1" noChangeArrowheads="1"/>
          </p:cNvSpPr>
          <p:nvPr/>
        </p:nvSpPr>
        <p:spPr bwMode="auto">
          <a:xfrm>
            <a:off x="216693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15" name="Text Box 416"/>
          <p:cNvSpPr txBox="1">
            <a:spLocks noChangeAspect="1" noChangeArrowheads="1"/>
          </p:cNvSpPr>
          <p:nvPr/>
        </p:nvSpPr>
        <p:spPr bwMode="auto">
          <a:xfrm>
            <a:off x="226060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16" name="Text Box 417"/>
          <p:cNvSpPr txBox="1">
            <a:spLocks noChangeAspect="1" noChangeArrowheads="1"/>
          </p:cNvSpPr>
          <p:nvPr/>
        </p:nvSpPr>
        <p:spPr bwMode="auto">
          <a:xfrm>
            <a:off x="235267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17" name="Text Box 418"/>
          <p:cNvSpPr txBox="1">
            <a:spLocks noChangeAspect="1" noChangeArrowheads="1"/>
          </p:cNvSpPr>
          <p:nvPr/>
        </p:nvSpPr>
        <p:spPr bwMode="auto">
          <a:xfrm>
            <a:off x="2446338" y="443547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418" name="Text Box 419"/>
          <p:cNvSpPr txBox="1">
            <a:spLocks noChangeAspect="1" noChangeArrowheads="1"/>
          </p:cNvSpPr>
          <p:nvPr/>
        </p:nvSpPr>
        <p:spPr bwMode="auto">
          <a:xfrm>
            <a:off x="2582863" y="4378326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419" name="Text Box 420"/>
          <p:cNvSpPr txBox="1">
            <a:spLocks noChangeAspect="1" noChangeArrowheads="1"/>
          </p:cNvSpPr>
          <p:nvPr/>
        </p:nvSpPr>
        <p:spPr bwMode="auto">
          <a:xfrm>
            <a:off x="265588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20" name="Text Box 421"/>
          <p:cNvSpPr txBox="1">
            <a:spLocks noChangeAspect="1" noChangeArrowheads="1"/>
          </p:cNvSpPr>
          <p:nvPr/>
        </p:nvSpPr>
        <p:spPr bwMode="auto">
          <a:xfrm>
            <a:off x="274796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21" name="Text Box 422"/>
          <p:cNvSpPr txBox="1">
            <a:spLocks noChangeAspect="1" noChangeArrowheads="1"/>
          </p:cNvSpPr>
          <p:nvPr/>
        </p:nvSpPr>
        <p:spPr bwMode="auto">
          <a:xfrm>
            <a:off x="2841625" y="4435476"/>
            <a:ext cx="15557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m</a:t>
            </a:r>
          </a:p>
        </p:txBody>
      </p:sp>
      <p:sp>
        <p:nvSpPr>
          <p:cNvPr id="422" name="Text Box 423"/>
          <p:cNvSpPr txBox="1">
            <a:spLocks noChangeAspect="1" noChangeArrowheads="1"/>
          </p:cNvSpPr>
          <p:nvPr/>
        </p:nvSpPr>
        <p:spPr bwMode="auto">
          <a:xfrm>
            <a:off x="2997200" y="4378326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423" name="Text Box 424"/>
          <p:cNvSpPr txBox="1">
            <a:spLocks noChangeAspect="1" noChangeArrowheads="1"/>
          </p:cNvSpPr>
          <p:nvPr/>
        </p:nvSpPr>
        <p:spPr bwMode="auto">
          <a:xfrm>
            <a:off x="333533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4" name="Text Box 425"/>
          <p:cNvSpPr txBox="1">
            <a:spLocks noChangeAspect="1" noChangeArrowheads="1"/>
          </p:cNvSpPr>
          <p:nvPr/>
        </p:nvSpPr>
        <p:spPr bwMode="auto">
          <a:xfrm>
            <a:off x="3429000" y="4491038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25" name="Text Box 426"/>
          <p:cNvSpPr txBox="1">
            <a:spLocks noChangeAspect="1" noChangeArrowheads="1"/>
          </p:cNvSpPr>
          <p:nvPr/>
        </p:nvSpPr>
        <p:spPr bwMode="auto">
          <a:xfrm>
            <a:off x="348138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26" name="Text Box 427"/>
          <p:cNvSpPr txBox="1">
            <a:spLocks noChangeAspect="1" noChangeArrowheads="1"/>
          </p:cNvSpPr>
          <p:nvPr/>
        </p:nvSpPr>
        <p:spPr bwMode="auto">
          <a:xfrm>
            <a:off x="357346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2</a:t>
            </a:r>
          </a:p>
        </p:txBody>
      </p:sp>
      <p:sp>
        <p:nvSpPr>
          <p:cNvPr id="427" name="Text Box 428"/>
          <p:cNvSpPr txBox="1">
            <a:spLocks noChangeAspect="1" noChangeArrowheads="1"/>
          </p:cNvSpPr>
          <p:nvPr/>
        </p:nvSpPr>
        <p:spPr bwMode="auto">
          <a:xfrm>
            <a:off x="366712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28" name="Text Box 429"/>
          <p:cNvSpPr txBox="1">
            <a:spLocks noChangeAspect="1" noChangeArrowheads="1"/>
          </p:cNvSpPr>
          <p:nvPr/>
        </p:nvSpPr>
        <p:spPr bwMode="auto">
          <a:xfrm>
            <a:off x="376078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29" name="Text Box 430"/>
          <p:cNvSpPr txBox="1">
            <a:spLocks noChangeAspect="1" noChangeArrowheads="1"/>
          </p:cNvSpPr>
          <p:nvPr/>
        </p:nvSpPr>
        <p:spPr bwMode="auto">
          <a:xfrm>
            <a:off x="411956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430" name="Text Box 431"/>
          <p:cNvSpPr txBox="1">
            <a:spLocks noChangeAspect="1" noChangeArrowheads="1"/>
          </p:cNvSpPr>
          <p:nvPr/>
        </p:nvSpPr>
        <p:spPr bwMode="auto">
          <a:xfrm>
            <a:off x="421322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31" name="Text Box 432"/>
          <p:cNvSpPr txBox="1">
            <a:spLocks noChangeAspect="1" noChangeArrowheads="1"/>
          </p:cNvSpPr>
          <p:nvPr/>
        </p:nvSpPr>
        <p:spPr bwMode="auto">
          <a:xfrm>
            <a:off x="430688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32" name="Text Box 433"/>
          <p:cNvSpPr txBox="1">
            <a:spLocks noChangeAspect="1" noChangeArrowheads="1"/>
          </p:cNvSpPr>
          <p:nvPr/>
        </p:nvSpPr>
        <p:spPr bwMode="auto">
          <a:xfrm>
            <a:off x="439896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4</a:t>
            </a:r>
          </a:p>
        </p:txBody>
      </p:sp>
      <p:sp>
        <p:nvSpPr>
          <p:cNvPr id="433" name="Text Box 434"/>
          <p:cNvSpPr txBox="1">
            <a:spLocks noChangeAspect="1" noChangeArrowheads="1"/>
          </p:cNvSpPr>
          <p:nvPr/>
        </p:nvSpPr>
        <p:spPr bwMode="auto">
          <a:xfrm>
            <a:off x="449262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434" name="Text Box 435"/>
          <p:cNvSpPr txBox="1">
            <a:spLocks noChangeAspect="1" noChangeArrowheads="1"/>
          </p:cNvSpPr>
          <p:nvPr/>
        </p:nvSpPr>
        <p:spPr bwMode="auto">
          <a:xfrm>
            <a:off x="4586288" y="443547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435" name="Text Box 436"/>
          <p:cNvSpPr txBox="1">
            <a:spLocks noChangeAspect="1" noChangeArrowheads="1"/>
          </p:cNvSpPr>
          <p:nvPr/>
        </p:nvSpPr>
        <p:spPr bwMode="auto">
          <a:xfrm>
            <a:off x="4722813" y="4378326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(</a:t>
            </a:r>
          </a:p>
        </p:txBody>
      </p:sp>
      <p:sp>
        <p:nvSpPr>
          <p:cNvPr id="436" name="Text Box 437"/>
          <p:cNvSpPr txBox="1">
            <a:spLocks noChangeAspect="1" noChangeArrowheads="1"/>
          </p:cNvSpPr>
          <p:nvPr/>
        </p:nvSpPr>
        <p:spPr bwMode="auto">
          <a:xfrm>
            <a:off x="479425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8</a:t>
            </a:r>
          </a:p>
        </p:txBody>
      </p:sp>
      <p:sp>
        <p:nvSpPr>
          <p:cNvPr id="437" name="Text Box 438"/>
          <p:cNvSpPr txBox="1">
            <a:spLocks noChangeAspect="1" noChangeArrowheads="1"/>
          </p:cNvSpPr>
          <p:nvPr/>
        </p:nvSpPr>
        <p:spPr bwMode="auto">
          <a:xfrm>
            <a:off x="4887913" y="4491038"/>
            <a:ext cx="52387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.</a:t>
            </a:r>
          </a:p>
        </p:txBody>
      </p:sp>
      <p:sp>
        <p:nvSpPr>
          <p:cNvPr id="438" name="Text Box 439"/>
          <p:cNvSpPr txBox="1">
            <a:spLocks noChangeAspect="1" noChangeArrowheads="1"/>
          </p:cNvSpPr>
          <p:nvPr/>
        </p:nvSpPr>
        <p:spPr bwMode="auto">
          <a:xfrm>
            <a:off x="494030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6</a:t>
            </a:r>
          </a:p>
        </p:txBody>
      </p:sp>
      <p:sp>
        <p:nvSpPr>
          <p:cNvPr id="439" name="Text Box 440"/>
          <p:cNvSpPr txBox="1">
            <a:spLocks noChangeAspect="1" noChangeArrowheads="1"/>
          </p:cNvSpPr>
          <p:nvPr/>
        </p:nvSpPr>
        <p:spPr bwMode="auto">
          <a:xfrm>
            <a:off x="5033963" y="4389438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h</a:t>
            </a:r>
          </a:p>
        </p:txBody>
      </p:sp>
      <p:sp>
        <p:nvSpPr>
          <p:cNvPr id="440" name="Text Box 441"/>
          <p:cNvSpPr txBox="1">
            <a:spLocks noChangeAspect="1" noChangeArrowheads="1"/>
          </p:cNvSpPr>
          <p:nvPr/>
        </p:nvSpPr>
        <p:spPr bwMode="auto">
          <a:xfrm>
            <a:off x="5137150" y="4378326"/>
            <a:ext cx="730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31762" rIns="0" bIns="42862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)</a:t>
            </a:r>
          </a:p>
        </p:txBody>
      </p:sp>
      <p:sp>
        <p:nvSpPr>
          <p:cNvPr id="441" name="Text Box 442"/>
          <p:cNvSpPr txBox="1">
            <a:spLocks noChangeAspect="1" noChangeArrowheads="1"/>
          </p:cNvSpPr>
          <p:nvPr/>
        </p:nvSpPr>
        <p:spPr bwMode="auto">
          <a:xfrm>
            <a:off x="547528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42" name="Text Box 443"/>
          <p:cNvSpPr txBox="1">
            <a:spLocks noChangeAspect="1" noChangeArrowheads="1"/>
          </p:cNvSpPr>
          <p:nvPr/>
        </p:nvSpPr>
        <p:spPr bwMode="auto">
          <a:xfrm>
            <a:off x="5568950" y="4491038"/>
            <a:ext cx="52388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90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:</a:t>
            </a:r>
          </a:p>
        </p:txBody>
      </p:sp>
      <p:sp>
        <p:nvSpPr>
          <p:cNvPr id="443" name="Text Box 444"/>
          <p:cNvSpPr txBox="1">
            <a:spLocks noChangeAspect="1" noChangeArrowheads="1"/>
          </p:cNvSpPr>
          <p:nvPr/>
        </p:nvSpPr>
        <p:spPr bwMode="auto">
          <a:xfrm>
            <a:off x="5619750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44" name="Text Box 445"/>
          <p:cNvSpPr txBox="1">
            <a:spLocks noChangeAspect="1" noChangeArrowheads="1"/>
          </p:cNvSpPr>
          <p:nvPr/>
        </p:nvSpPr>
        <p:spPr bwMode="auto">
          <a:xfrm>
            <a:off x="571341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3</a:t>
            </a:r>
          </a:p>
        </p:txBody>
      </p:sp>
      <p:sp>
        <p:nvSpPr>
          <p:cNvPr id="445" name="Text Box 446"/>
          <p:cNvSpPr txBox="1">
            <a:spLocks noChangeAspect="1" noChangeArrowheads="1"/>
          </p:cNvSpPr>
          <p:nvPr/>
        </p:nvSpPr>
        <p:spPr bwMode="auto">
          <a:xfrm>
            <a:off x="5807075" y="4397376"/>
            <a:ext cx="93663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0</a:t>
            </a:r>
          </a:p>
        </p:txBody>
      </p:sp>
      <p:sp>
        <p:nvSpPr>
          <p:cNvPr id="446" name="Text Box 447"/>
          <p:cNvSpPr txBox="1">
            <a:spLocks noChangeAspect="1" noChangeArrowheads="1"/>
          </p:cNvSpPr>
          <p:nvPr/>
        </p:nvSpPr>
        <p:spPr bwMode="auto">
          <a:xfrm>
            <a:off x="5900738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1</a:t>
            </a:r>
          </a:p>
        </p:txBody>
      </p:sp>
      <p:sp>
        <p:nvSpPr>
          <p:cNvPr id="447" name="Text Box 448"/>
          <p:cNvSpPr txBox="1">
            <a:spLocks noChangeAspect="1" noChangeArrowheads="1"/>
          </p:cNvSpPr>
          <p:nvPr/>
        </p:nvSpPr>
        <p:spPr bwMode="auto">
          <a:xfrm>
            <a:off x="6505575" y="4391026"/>
            <a:ext cx="139700" cy="119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906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448" name="Text Box 449"/>
          <p:cNvSpPr txBox="1">
            <a:spLocks noChangeAspect="1" noChangeArrowheads="1"/>
          </p:cNvSpPr>
          <p:nvPr/>
        </p:nvSpPr>
        <p:spPr bwMode="auto">
          <a:xfrm>
            <a:off x="6645275" y="4435476"/>
            <a:ext cx="93663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o</a:t>
            </a:r>
          </a:p>
        </p:txBody>
      </p:sp>
      <p:sp>
        <p:nvSpPr>
          <p:cNvPr id="449" name="Text Box 450"/>
          <p:cNvSpPr txBox="1">
            <a:spLocks noChangeAspect="1" noChangeArrowheads="1"/>
          </p:cNvSpPr>
          <p:nvPr/>
        </p:nvSpPr>
        <p:spPr bwMode="auto">
          <a:xfrm>
            <a:off x="6738938" y="4435476"/>
            <a:ext cx="103187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n</a:t>
            </a:r>
          </a:p>
        </p:txBody>
      </p:sp>
      <p:sp>
        <p:nvSpPr>
          <p:cNvPr id="450" name="Text Box 451"/>
          <p:cNvSpPr txBox="1">
            <a:spLocks noChangeAspect="1" noChangeArrowheads="1"/>
          </p:cNvSpPr>
          <p:nvPr/>
        </p:nvSpPr>
        <p:spPr bwMode="auto">
          <a:xfrm>
            <a:off x="6842125" y="4435476"/>
            <a:ext cx="82550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e</a:t>
            </a:r>
          </a:p>
        </p:txBody>
      </p:sp>
      <p:sp>
        <p:nvSpPr>
          <p:cNvPr id="451" name="Text Box 452"/>
          <p:cNvSpPr txBox="1">
            <a:spLocks noChangeAspect="1" noChangeArrowheads="1"/>
          </p:cNvSpPr>
          <p:nvPr/>
        </p:nvSpPr>
        <p:spPr bwMode="auto">
          <a:xfrm>
            <a:off x="7580313" y="4411663"/>
            <a:ext cx="144462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98425" rIns="0" bIns="9525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mi8" pitchFamily="34" charset="0"/>
              </a:rPr>
              <a:t>&gt;</a:t>
            </a:r>
          </a:p>
        </p:txBody>
      </p:sp>
      <p:sp>
        <p:nvSpPr>
          <p:cNvPr id="452" name="Text Box 453"/>
          <p:cNvSpPr txBox="1">
            <a:spLocks noChangeAspect="1" noChangeArrowheads="1"/>
          </p:cNvSpPr>
          <p:nvPr/>
        </p:nvSpPr>
        <p:spPr bwMode="auto">
          <a:xfrm>
            <a:off x="7777163" y="4397376"/>
            <a:ext cx="93662" cy="112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127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5</a:t>
            </a:r>
          </a:p>
        </p:txBody>
      </p:sp>
      <p:sp>
        <p:nvSpPr>
          <p:cNvPr id="453" name="Text Box 454"/>
          <p:cNvSpPr txBox="1">
            <a:spLocks noChangeAspect="1" noChangeArrowheads="1"/>
          </p:cNvSpPr>
          <p:nvPr/>
        </p:nvSpPr>
        <p:spPr bwMode="auto">
          <a:xfrm>
            <a:off x="7932738" y="4389438"/>
            <a:ext cx="103187" cy="12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120650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d</a:t>
            </a:r>
          </a:p>
        </p:txBody>
      </p:sp>
      <p:sp>
        <p:nvSpPr>
          <p:cNvPr id="454" name="Text Box 455"/>
          <p:cNvSpPr txBox="1">
            <a:spLocks noChangeAspect="1" noChangeArrowheads="1"/>
          </p:cNvSpPr>
          <p:nvPr/>
        </p:nvSpPr>
        <p:spPr bwMode="auto">
          <a:xfrm>
            <a:off x="8037513" y="4435476"/>
            <a:ext cx="93662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a</a:t>
            </a:r>
          </a:p>
        </p:txBody>
      </p:sp>
      <p:sp>
        <p:nvSpPr>
          <p:cNvPr id="455" name="Text Box 456"/>
          <p:cNvSpPr txBox="1">
            <a:spLocks noChangeAspect="1" noChangeArrowheads="1"/>
          </p:cNvSpPr>
          <p:nvPr/>
        </p:nvSpPr>
        <p:spPr bwMode="auto">
          <a:xfrm>
            <a:off x="8124825" y="4435476"/>
            <a:ext cx="98425" cy="10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33338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y</a:t>
            </a:r>
          </a:p>
        </p:txBody>
      </p:sp>
      <p:sp>
        <p:nvSpPr>
          <p:cNvPr id="456" name="Text Box 457"/>
          <p:cNvSpPr txBox="1">
            <a:spLocks noChangeAspect="1" noChangeArrowheads="1"/>
          </p:cNvSpPr>
          <p:nvPr/>
        </p:nvSpPr>
        <p:spPr bwMode="auto">
          <a:xfrm>
            <a:off x="8223250" y="4435476"/>
            <a:ext cx="73025" cy="74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74612" rIns="0" bIns="0" anchor="b"/>
          <a:lstStyle>
            <a:lvl1pPr>
              <a:defRPr sz="2000" u="sng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000" u="sng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000" u="sng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000" u="sng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000"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5D"/>
              </a:buClr>
              <a:buFont typeface="Wingdings" pitchFamily="2" charset="2"/>
              <a:defRPr sz="2000"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300000"/>
              </a:lnSpc>
              <a:spcBef>
                <a:spcPct val="0"/>
              </a:spcBef>
              <a:buClrTx/>
              <a:buFontTx/>
              <a:buNone/>
            </a:pPr>
            <a:r>
              <a:rPr lang="en-US" sz="1400" u="none">
                <a:solidFill>
                  <a:srgbClr val="000000"/>
                </a:solidFill>
                <a:latin typeface="cmr8" pitchFamily="34" charset="0"/>
              </a:rPr>
              <a:t>s</a:t>
            </a:r>
          </a:p>
        </p:txBody>
      </p:sp>
      <p:sp>
        <p:nvSpPr>
          <p:cNvPr id="457" name="Line 458"/>
          <p:cNvSpPr>
            <a:spLocks noChangeAspect="1" noChangeShapeType="1"/>
          </p:cNvSpPr>
          <p:nvPr/>
        </p:nvSpPr>
        <p:spPr bwMode="auto">
          <a:xfrm>
            <a:off x="490538" y="4411663"/>
            <a:ext cx="8083550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8" name="Line 460"/>
          <p:cNvSpPr>
            <a:spLocks noChangeShapeType="1"/>
          </p:cNvSpPr>
          <p:nvPr/>
        </p:nvSpPr>
        <p:spPr bwMode="auto">
          <a:xfrm>
            <a:off x="1933575" y="2047877"/>
            <a:ext cx="0" cy="236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9" name="Line 461"/>
          <p:cNvSpPr>
            <a:spLocks noChangeShapeType="1"/>
          </p:cNvSpPr>
          <p:nvPr/>
        </p:nvSpPr>
        <p:spPr bwMode="auto">
          <a:xfrm>
            <a:off x="4024313" y="2047877"/>
            <a:ext cx="0" cy="236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2" name="Line 461"/>
          <p:cNvSpPr>
            <a:spLocks noChangeShapeType="1"/>
          </p:cNvSpPr>
          <p:nvPr/>
        </p:nvSpPr>
        <p:spPr bwMode="auto">
          <a:xfrm>
            <a:off x="8572500" y="2047877"/>
            <a:ext cx="0" cy="2366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0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Integration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4816"/>
                <a:ext cx="8229600" cy="5274903"/>
              </a:xfrm>
            </p:spPr>
            <p:txBody>
              <a:bodyPr/>
              <a:lstStyle/>
              <a:p>
                <a:r>
                  <a:rPr lang="en-US" dirty="0" smtClean="0"/>
                  <a:t>Instead of computing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/>
                      </a:rPr>
                      <m:t>∫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m:rPr>
                        <m:sty m:val="p"/>
                      </m:rP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d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evaluate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in random samples </a:t>
                </a:r>
              </a:p>
              <a:p>
                <a:r>
                  <a:rPr lang="en-US" dirty="0" smtClean="0"/>
                  <a:t>Approximate the integral by the mean value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𝑓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:r>
                  <a:rPr lang="en-US" dirty="0" smtClean="0"/>
                  <a:t>How good is this approximation?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Approximation </a:t>
                </a:r>
                <a:r>
                  <a:rPr lang="en-US" dirty="0"/>
                  <a:t>error can be measured by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</m:e>
                    </m:d>
                    <m:sSubSup>
                      <m:sSub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</a:p>
              <a:p>
                <a:pPr lvl="1">
                  <a:buClrTx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depends only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</m:oMath>
                </a14:m>
                <a:endParaRPr lang="en-US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lvl="1">
                  <a:buClrTx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r>
                  <a:rPr lang="en-US" dirty="0"/>
                  <a:t>depends only 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4816"/>
                <a:ext cx="8229600" cy="5274903"/>
              </a:xfrm>
              <a:blipFill rotWithShape="1">
                <a:blip r:embed="rId2"/>
                <a:stretch>
                  <a:fillRect l="-889" t="-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ctangle 39"/>
          <p:cNvSpPr/>
          <p:nvPr/>
        </p:nvSpPr>
        <p:spPr bwMode="auto">
          <a:xfrm rot="329808">
            <a:off x="3892005" y="3923250"/>
            <a:ext cx="4180797" cy="1331912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3366"/>
              </a:solidFill>
              <a:effectLst/>
              <a:latin typeface="Georgia" pitchFamily="18" charset="0"/>
            </a:endParaRPr>
          </a:p>
        </p:txBody>
      </p:sp>
      <p:pic>
        <p:nvPicPr>
          <p:cNvPr id="41" name="Picture 3" descr="C:\Users\winzen\AppData\Local\Microsoft\Windows\Temporary Internet Files\Content.IE5\422B6THA\MP900439423[1]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4" t="6060" r="10558" b="11503"/>
          <a:stretch/>
        </p:blipFill>
        <p:spPr bwMode="auto">
          <a:xfrm rot="347851">
            <a:off x="3955496" y="3839956"/>
            <a:ext cx="1188720" cy="1243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ontent Placeholder 2"/>
              <p:cNvSpPr txBox="1">
                <a:spLocks/>
              </p:cNvSpPr>
              <p:nvPr/>
            </p:nvSpPr>
            <p:spPr bwMode="auto">
              <a:xfrm rot="359127">
                <a:off x="5101052" y="4089646"/>
                <a:ext cx="2891264" cy="1087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200" b="0" i="0">
                    <a:solidFill>
                      <a:srgbClr val="002060"/>
                    </a:solidFill>
                    <a:latin typeface="Calibri" pitchFamily="34" charset="0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200" b="0" i="0">
                    <a:solidFill>
                      <a:srgbClr val="002060"/>
                    </a:solidFill>
                    <a:latin typeface="Calibri" pitchFamily="34" charset="0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200" b="0" i="0">
                    <a:solidFill>
                      <a:srgbClr val="002060"/>
                    </a:solidFill>
                    <a:latin typeface="Calibri" pitchFamily="34" charset="0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200" b="0" i="0">
                    <a:solidFill>
                      <a:srgbClr val="002060"/>
                    </a:solidFill>
                    <a:latin typeface="Calibri" pitchFamily="34" charset="0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2200" b="0" i="0">
                    <a:solidFill>
                      <a:srgbClr val="002060"/>
                    </a:solidFill>
                    <a:latin typeface="Calibri" pitchFamily="34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marL="0" indent="0">
                  <a:buClrTx/>
                  <a:buNone/>
                </a:pPr>
                <a:r>
                  <a:rPr lang="en-US" u="none" kern="0" dirty="0" smtClean="0"/>
                  <a:t>We cannot influence </a:t>
                </a:r>
                <a14:m>
                  <m:oMath xmlns:m="http://schemas.openxmlformats.org/officeDocument/2006/math">
                    <m:r>
                      <a:rPr lang="en-US" i="1" u="none" kern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𝑉</m:t>
                    </m:r>
                    <m:r>
                      <a:rPr lang="en-US" i="1" u="none" kern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i="1" u="none" kern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𝑓</m:t>
                    </m:r>
                    <m:r>
                      <a:rPr lang="en-US" i="1" u="none" kern="0" dirty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u="none" kern="0" dirty="0" smtClean="0"/>
                  <a:t>, but we can very well choose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 u="none">
                        <a:solidFill>
                          <a:schemeClr val="bg2">
                            <a:lumMod val="50000"/>
                          </a:schemeClr>
                        </a:solidFill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 u="none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u="none" kern="0" dirty="0"/>
              </a:p>
            </p:txBody>
          </p:sp>
        </mc:Choice>
        <mc:Fallback xmlns="">
          <p:sp>
            <p:nvSpPr>
              <p:cNvPr id="4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 rot="359127">
                <a:off x="5101052" y="4089646"/>
                <a:ext cx="2891264" cy="1087596"/>
              </a:xfrm>
              <a:prstGeom prst="rect">
                <a:avLst/>
              </a:prstGeom>
              <a:blipFill rotWithShape="1">
                <a:blip r:embed="rId4"/>
                <a:stretch>
                  <a:fillRect l="-2846" t="-307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774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Star Discrepancy Point </a:t>
            </a:r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Quasi-Monte Carlo integration</a:t>
                </a:r>
                <a:r>
                  <a:rPr lang="en-US" dirty="0" smtClean="0"/>
                  <a:t>: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in low discrepancy point sets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4"/>
          <p:cNvGrpSpPr>
            <a:grpSpLocks/>
          </p:cNvGrpSpPr>
          <p:nvPr/>
        </p:nvGrpSpPr>
        <p:grpSpPr bwMode="auto">
          <a:xfrm>
            <a:off x="889000" y="2032000"/>
            <a:ext cx="3713792" cy="3228329"/>
            <a:chOff x="0" y="0"/>
            <a:chExt cx="3672" cy="3192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48"/>
              <a:ext cx="3568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3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72" cy="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7"/>
          <p:cNvGrpSpPr>
            <a:grpSpLocks/>
          </p:cNvGrpSpPr>
          <p:nvPr/>
        </p:nvGrpSpPr>
        <p:grpSpPr bwMode="auto">
          <a:xfrm>
            <a:off x="4691794" y="2032000"/>
            <a:ext cx="3713792" cy="3228329"/>
            <a:chOff x="0" y="0"/>
            <a:chExt cx="3672" cy="3192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" y="48"/>
              <a:ext cx="3568" cy="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672" cy="3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17"/>
          <p:cNvGrpSpPr>
            <a:grpSpLocks/>
          </p:cNvGrpSpPr>
          <p:nvPr/>
        </p:nvGrpSpPr>
        <p:grpSpPr bwMode="auto">
          <a:xfrm>
            <a:off x="1625286" y="2452735"/>
            <a:ext cx="1343114" cy="1666756"/>
            <a:chOff x="0" y="0"/>
            <a:chExt cx="1328" cy="1648"/>
          </a:xfrm>
        </p:grpSpPr>
        <p:grpSp>
          <p:nvGrpSpPr>
            <p:cNvPr id="31" name="Group 10"/>
            <p:cNvGrpSpPr>
              <a:grpSpLocks/>
            </p:cNvGrpSpPr>
            <p:nvPr/>
          </p:nvGrpSpPr>
          <p:grpSpPr bwMode="auto">
            <a:xfrm>
              <a:off x="624" y="-32"/>
              <a:ext cx="736" cy="1016"/>
              <a:chOff x="0" y="0"/>
              <a:chExt cx="736" cy="1016"/>
            </a:xfrm>
          </p:grpSpPr>
          <p:sp>
            <p:nvSpPr>
              <p:cNvPr id="38" name="Oval 8"/>
              <p:cNvSpPr>
                <a:spLocks/>
              </p:cNvSpPr>
              <p:nvPr/>
            </p:nvSpPr>
            <p:spPr bwMode="auto">
              <a:xfrm>
                <a:off x="32" y="32"/>
                <a:ext cx="672" cy="944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9" name="Picture 9"/>
              <p:cNvPicPr>
                <a:picLocks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736" cy="10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2" name="Group 13"/>
            <p:cNvGrpSpPr>
              <a:grpSpLocks/>
            </p:cNvGrpSpPr>
            <p:nvPr/>
          </p:nvGrpSpPr>
          <p:grpSpPr bwMode="auto">
            <a:xfrm>
              <a:off x="568" y="1144"/>
              <a:ext cx="552" cy="536"/>
              <a:chOff x="0" y="0"/>
              <a:chExt cx="552" cy="536"/>
            </a:xfrm>
          </p:grpSpPr>
          <p:sp>
            <p:nvSpPr>
              <p:cNvPr id="36" name="Oval 11"/>
              <p:cNvSpPr>
                <a:spLocks/>
              </p:cNvSpPr>
              <p:nvPr/>
            </p:nvSpPr>
            <p:spPr bwMode="auto">
              <a:xfrm>
                <a:off x="32" y="32"/>
                <a:ext cx="488" cy="47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7" name="Picture 12"/>
              <p:cNvPicPr>
                <a:picLocks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52" cy="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" name="Group 16"/>
            <p:cNvGrpSpPr>
              <a:grpSpLocks/>
            </p:cNvGrpSpPr>
            <p:nvPr/>
          </p:nvGrpSpPr>
          <p:grpSpPr bwMode="auto">
            <a:xfrm>
              <a:off x="-32" y="664"/>
              <a:ext cx="648" cy="672"/>
              <a:chOff x="0" y="0"/>
              <a:chExt cx="648" cy="672"/>
            </a:xfrm>
          </p:grpSpPr>
          <p:sp>
            <p:nvSpPr>
              <p:cNvPr id="34" name="Oval 14"/>
              <p:cNvSpPr>
                <a:spLocks/>
              </p:cNvSpPr>
              <p:nvPr/>
            </p:nvSpPr>
            <p:spPr bwMode="auto">
              <a:xfrm>
                <a:off x="32" y="32"/>
                <a:ext cx="584" cy="608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pic>
            <p:nvPicPr>
              <p:cNvPr id="35" name="Picture 15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648" cy="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" name="Rectangle 18"/>
          <p:cNvSpPr>
            <a:spLocks/>
          </p:cNvSpPr>
          <p:nvPr/>
        </p:nvSpPr>
        <p:spPr bwMode="auto">
          <a:xfrm>
            <a:off x="1452340" y="5354011"/>
            <a:ext cx="202978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u="none" dirty="0" smtClean="0">
                <a:solidFill>
                  <a:srgbClr val="0D254D"/>
                </a:solidFill>
                <a:latin typeface="Calibri" pitchFamily="34" charset="0"/>
                <a:ea typeface="Roboto Regular" charset="0"/>
                <a:cs typeface="Roboto Regular" charset="0"/>
                <a:sym typeface="Roboto Regular" charset="0"/>
              </a:rPr>
              <a:t>(Pseudo) </a:t>
            </a:r>
            <a:r>
              <a:rPr lang="en-US" sz="2200" u="none" dirty="0">
                <a:solidFill>
                  <a:srgbClr val="0D254D"/>
                </a:solidFill>
                <a:latin typeface="Calibri" pitchFamily="34" charset="0"/>
                <a:ea typeface="Roboto Regular" charset="0"/>
                <a:cs typeface="Roboto Regular" charset="0"/>
                <a:sym typeface="Roboto Regular" charset="0"/>
              </a:rPr>
              <a:t>Random</a:t>
            </a:r>
          </a:p>
        </p:txBody>
      </p:sp>
      <p:sp>
        <p:nvSpPr>
          <p:cNvPr id="41" name="Rectangle 19"/>
          <p:cNvSpPr>
            <a:spLocks/>
          </p:cNvSpPr>
          <p:nvPr/>
        </p:nvSpPr>
        <p:spPr bwMode="auto">
          <a:xfrm>
            <a:off x="5390659" y="5354011"/>
            <a:ext cx="16687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200" u="none" dirty="0">
                <a:solidFill>
                  <a:srgbClr val="0D254D"/>
                </a:solidFill>
                <a:latin typeface="Calibri" pitchFamily="34" charset="0"/>
                <a:ea typeface="Roboto Regular" charset="0"/>
                <a:cs typeface="Roboto Regular" charset="0"/>
                <a:sym typeface="Roboto Regular" charset="0"/>
              </a:rPr>
              <a:t>Quasi Random</a:t>
            </a:r>
          </a:p>
        </p:txBody>
      </p:sp>
    </p:spTree>
    <p:extLst>
      <p:ext uri="{BB962C8B-B14F-4D97-AF65-F5344CB8AC3E}">
        <p14:creationId xmlns:p14="http://schemas.microsoft.com/office/powerpoint/2010/main" val="9677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Star Discrepancy Point </a:t>
            </a:r>
            <a:r>
              <a:rPr lang="en-US" dirty="0"/>
              <a:t>S</a:t>
            </a:r>
            <a:r>
              <a:rPr lang="en-US" dirty="0" smtClean="0"/>
              <a:t>ets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Idea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Quasi-Monte Carlo integration</a:t>
                </a:r>
                <a:r>
                  <a:rPr lang="en-US" dirty="0" smtClean="0"/>
                  <a:t>: evaluate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US" dirty="0" smtClean="0"/>
                  <a:t> in low discrepancy point sets</a:t>
                </a:r>
              </a:p>
              <a:p>
                <a:r>
                  <a:rPr lang="en-US" dirty="0" smtClean="0">
                    <a:solidFill>
                      <a:srgbClr val="C00000"/>
                    </a:solidFill>
                  </a:rPr>
                  <a:t>2 Main Problems:</a:t>
                </a:r>
              </a:p>
              <a:p>
                <a:pPr lvl="1"/>
                <a:r>
                  <a:rPr lang="en-US" dirty="0" smtClean="0"/>
                  <a:t>Where to place the points?</a:t>
                </a:r>
                <a:br>
                  <a:rPr lang="en-US" dirty="0" smtClean="0"/>
                </a:br>
                <a:r>
                  <a:rPr lang="en-US" sz="1600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(high-dimensional problem!)</a:t>
                </a:r>
              </a:p>
              <a:p>
                <a:pPr lvl="1"/>
                <a:r>
                  <a:rPr lang="en-US" dirty="0" smtClean="0"/>
                  <a:t>Computation of star discrepancies is provably hard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600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(NP-hard </a:t>
                </a:r>
                <a:r>
                  <a:rPr lang="en-US" sz="1600" i="1" dirty="0">
                    <a:solidFill>
                      <a:schemeClr val="bg2">
                        <a:lumMod val="50000"/>
                      </a:schemeClr>
                    </a:solidFill>
                  </a:rPr>
                  <a:t>and W[1]-hard in the dimension, cf. [GSW09,GKWW12</a:t>
                </a:r>
                <a:r>
                  <a:rPr lang="en-US" sz="1600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])</a:t>
                </a:r>
                <a:endParaRPr lang="en-US" sz="1600" i="1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41" t="-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winzen\AppData\Local\Microsoft\Windows\Temporary Internet Files\Content.IE5\WDR0ILY4\MC90038259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4013200"/>
            <a:ext cx="1701800" cy="17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2"/>
          <p:cNvSpPr txBox="1">
            <a:spLocks/>
          </p:cNvSpPr>
          <p:nvPr/>
        </p:nvSpPr>
        <p:spPr bwMode="auto">
          <a:xfrm rot="900000">
            <a:off x="3570059" y="4396553"/>
            <a:ext cx="3301784" cy="1087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200" b="0" i="0">
                <a:solidFill>
                  <a:srgbClr val="002060"/>
                </a:solidFill>
                <a:latin typeface="Calibri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Tx/>
              <a:buNone/>
            </a:pPr>
            <a:r>
              <a:rPr lang="en-US" u="none" kern="0" dirty="0" smtClean="0">
                <a:solidFill>
                  <a:srgbClr val="0070C0"/>
                </a:solidFill>
              </a:rPr>
              <a:t>Our algorithm(s) are the gold-standard to address both problems</a:t>
            </a:r>
            <a:endParaRPr lang="en-US" u="none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Human-Competitiveness 1/5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Criterion (B):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 results are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equal to or better than a result that was accepted as a new scientific result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 at the time when it was published in a peer-reviewed scientific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journal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Our algorithms clearly outperform all previous works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Exponential performance increase </a:t>
            </a:r>
            <a:r>
              <a:rPr lang="en-US" dirty="0" smtClean="0"/>
              <a:t>for our evaluation algorithm</a:t>
            </a:r>
            <a:br>
              <a:rPr lang="en-US" dirty="0" smtClean="0"/>
            </a:br>
            <a:r>
              <a:rPr lang="en-US" dirty="0" smtClean="0"/>
              <a:t>(previous work includes [WF97, Th01a</a:t>
            </a:r>
            <a:r>
              <a:rPr lang="en-US" dirty="0"/>
              <a:t>, Th01b, </a:t>
            </a:r>
            <a:r>
              <a:rPr lang="en-US" dirty="0" smtClean="0"/>
              <a:t>Sh12])</a:t>
            </a:r>
          </a:p>
          <a:p>
            <a:pPr lvl="1"/>
            <a:r>
              <a:rPr lang="en-US" dirty="0" smtClean="0"/>
              <a:t>Computed point sets are </a:t>
            </a:r>
            <a:r>
              <a:rPr lang="en-US" dirty="0" smtClean="0">
                <a:solidFill>
                  <a:srgbClr val="0070C0"/>
                </a:solidFill>
              </a:rPr>
              <a:t>better by 36% on average</a:t>
            </a:r>
            <a:r>
              <a:rPr lang="en-US" dirty="0"/>
              <a:t> </a:t>
            </a:r>
            <a:r>
              <a:rPr lang="en-US" dirty="0" smtClean="0"/>
              <a:t>when compared to results in [Th01a</a:t>
            </a:r>
            <a:r>
              <a:rPr lang="en-US" dirty="0"/>
              <a:t>, Th01b, </a:t>
            </a:r>
            <a:r>
              <a:rPr lang="en-US" dirty="0" smtClean="0"/>
              <a:t>DGW10]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8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Human-Competitiveness </a:t>
            </a:r>
            <a:r>
              <a:rPr lang="en-US" dirty="0" smtClean="0"/>
              <a:t>2/5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4816"/>
            <a:ext cx="8229600" cy="519830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Criterion (D):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 results are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publishable in its own right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as new scientific results independent of the fact they were mechanically </a:t>
            </a:r>
            <a:r>
              <a:rPr lang="en-US" i="1" dirty="0" smtClean="0">
                <a:solidFill>
                  <a:schemeClr val="bg2">
                    <a:lumMod val="50000"/>
                  </a:schemeClr>
                </a:solidFill>
              </a:rPr>
              <a:t>created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smtClean="0"/>
              <a:t>We have published our papers in the most prestigious journals of the field: </a:t>
            </a:r>
            <a:r>
              <a:rPr lang="en-US" i="1" dirty="0">
                <a:solidFill>
                  <a:srgbClr val="0070C0"/>
                </a:solidFill>
              </a:rPr>
              <a:t>ACM Transactions on Modeling and Computer </a:t>
            </a:r>
            <a:r>
              <a:rPr lang="en-US" i="1" dirty="0" smtClean="0">
                <a:solidFill>
                  <a:srgbClr val="0070C0"/>
                </a:solidFill>
              </a:rPr>
              <a:t>Simulation </a:t>
            </a:r>
            <a:r>
              <a:rPr lang="en-US" i="1" dirty="0" smtClean="0"/>
              <a:t>&amp; </a:t>
            </a:r>
            <a:r>
              <a:rPr lang="en-US" i="1" dirty="0">
                <a:solidFill>
                  <a:srgbClr val="0070C0"/>
                </a:solidFill>
              </a:rPr>
              <a:t>SIAM Journal on Numerical </a:t>
            </a:r>
            <a:r>
              <a:rPr lang="en-US" i="1" dirty="0" smtClean="0">
                <a:solidFill>
                  <a:srgbClr val="0070C0"/>
                </a:solidFill>
              </a:rPr>
              <a:t>Analysis</a:t>
            </a:r>
          </a:p>
          <a:p>
            <a:r>
              <a:rPr lang="en-US" dirty="0" smtClean="0"/>
              <a:t>We have as well presented them in the relevant conferences of the different communities: </a:t>
            </a:r>
            <a:r>
              <a:rPr lang="en-US" i="1" dirty="0" smtClean="0">
                <a:solidFill>
                  <a:srgbClr val="0070C0"/>
                </a:solidFill>
              </a:rPr>
              <a:t>GECCO 2009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MCQMC 2008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MCM 2011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UDT2012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MCQMC 2012</a:t>
            </a:r>
            <a:r>
              <a:rPr lang="en-US" dirty="0" smtClean="0"/>
              <a:t>, </a:t>
            </a:r>
            <a:r>
              <a:rPr lang="en-US" i="1" dirty="0" smtClean="0">
                <a:solidFill>
                  <a:srgbClr val="0070C0"/>
                </a:solidFill>
              </a:rPr>
              <a:t>GECCO 2013</a:t>
            </a:r>
            <a:r>
              <a:rPr lang="en-US" dirty="0" smtClean="0"/>
              <a:t>, and at various relevant workshops</a:t>
            </a:r>
            <a:endParaRPr lang="en-US" dirty="0"/>
          </a:p>
          <a:p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Human-Competitiveness 3/5 &amp; 4/5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Criterion (</a:t>
                </a: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E</a:t>
                </a:r>
                <a:r>
                  <a:rPr lang="en-US" dirty="0" smtClean="0">
                    <a:solidFill>
                      <a:schemeClr val="bg2">
                        <a:lumMod val="50000"/>
                      </a:schemeClr>
                    </a:solidFill>
                  </a:rPr>
                  <a:t>):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The results are equal to or better than the most recent human-created solution to </a:t>
                </a:r>
                <a:r>
                  <a:rPr lang="en-US" b="1" i="1" dirty="0">
                    <a:solidFill>
                      <a:schemeClr val="bg2">
                        <a:lumMod val="50000"/>
                      </a:schemeClr>
                    </a:solidFill>
                  </a:rPr>
                  <a:t>a long-standing problem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for which there has been a </a:t>
                </a:r>
                <a:r>
                  <a:rPr lang="en-US" b="1" i="1" dirty="0">
                    <a:solidFill>
                      <a:schemeClr val="bg2">
                        <a:lumMod val="50000"/>
                      </a:schemeClr>
                    </a:solidFill>
                  </a:rPr>
                  <a:t>succession of increasingly better human-created </a:t>
                </a:r>
                <a:r>
                  <a:rPr lang="en-US" b="1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solutions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/>
                </a:r>
                <a:b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dirty="0">
                    <a:solidFill>
                      <a:schemeClr val="bg2">
                        <a:lumMod val="50000"/>
                      </a:schemeClr>
                    </a:solidFill>
                  </a:rPr>
                  <a:t>Criterion (F):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The results are equal to or better than a result that was considered an </a:t>
                </a:r>
                <a:r>
                  <a:rPr lang="en-US" b="1" i="1" dirty="0">
                    <a:solidFill>
                      <a:schemeClr val="bg2">
                        <a:lumMod val="50000"/>
                      </a:schemeClr>
                    </a:solidFill>
                  </a:rPr>
                  <a:t>achievement in its field </a:t>
                </a:r>
                <a:r>
                  <a:rPr lang="en-US" i="1" dirty="0">
                    <a:solidFill>
                      <a:schemeClr val="bg2">
                        <a:lumMod val="50000"/>
                      </a:schemeClr>
                    </a:solidFill>
                  </a:rPr>
                  <a:t>at the time it was first </a:t>
                </a:r>
                <a:r>
                  <a:rPr lang="en-US" i="1" dirty="0" smtClean="0">
                    <a:solidFill>
                      <a:schemeClr val="bg2">
                        <a:lumMod val="50000"/>
                      </a:schemeClr>
                    </a:solidFill>
                  </a:rPr>
                  <a:t>discovered</a:t>
                </a:r>
              </a:p>
              <a:p>
                <a:r>
                  <a:rPr lang="en-US" dirty="0" smtClean="0"/>
                  <a:t>There has been a long sequence of previous works on both problems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computing the discrepancy of a given point set </a:t>
                </a:r>
                <a:r>
                  <a:rPr lang="en-US" dirty="0" smtClean="0"/>
                  <a:t>and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creating low discrepancy point configurations</a:t>
                </a:r>
                <a:r>
                  <a:rPr lang="en-US" dirty="0" smtClean="0"/>
                  <a:t>, respectively) </a:t>
                </a:r>
                <a:br>
                  <a:rPr lang="en-US" dirty="0" smtClean="0"/>
                </a:br>
                <a:r>
                  <a:rPr lang="en-US" dirty="0" smtClean="0"/>
                  <a:t>[e.g., Nie72, De86, BZ93, DEM96</a:t>
                </a:r>
                <a:r>
                  <a:rPr lang="en-US" dirty="0"/>
                  <a:t>, </a:t>
                </a:r>
                <a:r>
                  <a:rPr lang="en-US" dirty="0" smtClean="0"/>
                  <a:t>WF97, Th00</a:t>
                </a:r>
                <a:r>
                  <a:rPr lang="en-US" dirty="0"/>
                  <a:t>, Th01a, Th01b, </a:t>
                </a:r>
                <a:r>
                  <a:rPr lang="en-US" dirty="0" smtClean="0"/>
                  <a:t>DGW10, and many more]</a:t>
                </a:r>
              </a:p>
              <a:p>
                <a:r>
                  <a:rPr lang="en-US" dirty="0" smtClean="0"/>
                  <a:t>Our algorithm is suited also for computing inverse star discrepancies </a:t>
                </a:r>
                <a:br>
                  <a:rPr lang="en-US" dirty="0" smtClean="0"/>
                </a:br>
                <a:r>
                  <a:rPr lang="en-US" i="1" dirty="0" smtClean="0">
                    <a:solidFill>
                      <a:srgbClr val="00B050"/>
                    </a:solidFill>
                  </a:rPr>
                  <a:t>(i.e., for given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𝑑</m:t>
                    </m:r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 and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, what is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 such that there exists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/>
                      </a:rPr>
                      <m:t>,…, 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ctrlP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∞</m:t>
                        </m:r>
                      </m:sub>
                      <m: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∗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1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/>
                          </a:rPr>
                          <m:t>,…, 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≤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/>
                      </a:rPr>
                      <m:t>𝛿</m:t>
                    </m:r>
                  </m:oMath>
                </a14:m>
                <a:r>
                  <a:rPr lang="en-US" i="1" dirty="0" smtClean="0">
                    <a:solidFill>
                      <a:srgbClr val="00B050"/>
                    </a:solidFill>
                  </a:rPr>
                  <a:t>?)</a:t>
                </a:r>
                <a:endParaRPr lang="en-US" i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703" b="-3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5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Human-Competitiveness </a:t>
            </a:r>
            <a:r>
              <a:rPr lang="en-US" dirty="0"/>
              <a:t>3/5 &amp; </a:t>
            </a:r>
            <a:r>
              <a:rPr lang="en-US" dirty="0" smtClean="0"/>
              <a:t>4/5,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Criterion (E):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 results are equal to or better than the most recent human-created solution to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a long-standing problem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for which there has been a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succession of increasingly better human-created solutions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i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Criterion (F):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The results are equal to or better than a result that was considered an </a:t>
            </a:r>
            <a:r>
              <a:rPr lang="en-US" b="1" i="1" dirty="0">
                <a:solidFill>
                  <a:schemeClr val="bg2">
                    <a:lumMod val="50000"/>
                  </a:schemeClr>
                </a:solidFill>
              </a:rPr>
              <a:t>achievement in its field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at the time it was first discovered</a:t>
            </a:r>
          </a:p>
          <a:p>
            <a:r>
              <a:rPr lang="en-US" dirty="0" smtClean="0"/>
              <a:t>Our algorithm is also </a:t>
            </a:r>
            <a:r>
              <a:rPr lang="en-US" dirty="0" smtClean="0">
                <a:solidFill>
                  <a:srgbClr val="0070C0"/>
                </a:solidFill>
              </a:rPr>
              <a:t>much faster </a:t>
            </a:r>
            <a:r>
              <a:rPr lang="en-US" dirty="0" smtClean="0"/>
              <a:t>than previous approaches:</a:t>
            </a:r>
            <a:endParaRPr lang="en-US" dirty="0"/>
          </a:p>
        </p:txBody>
      </p:sp>
      <p:sp>
        <p:nvSpPr>
          <p:cNvPr id="4" name="Line 5"/>
          <p:cNvSpPr>
            <a:spLocks noChangeAspect="1" noChangeShapeType="1"/>
          </p:cNvSpPr>
          <p:nvPr/>
        </p:nvSpPr>
        <p:spPr bwMode="auto">
          <a:xfrm>
            <a:off x="3077369" y="3730626"/>
            <a:ext cx="4746626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6" name="Line 37"/>
          <p:cNvSpPr>
            <a:spLocks noChangeAspect="1" noChangeShapeType="1"/>
          </p:cNvSpPr>
          <p:nvPr/>
        </p:nvSpPr>
        <p:spPr bwMode="auto">
          <a:xfrm>
            <a:off x="1634332" y="3990976"/>
            <a:ext cx="6189663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109" name="Line 110"/>
          <p:cNvSpPr>
            <a:spLocks noChangeAspect="1" noChangeShapeType="1"/>
          </p:cNvSpPr>
          <p:nvPr/>
        </p:nvSpPr>
        <p:spPr bwMode="auto">
          <a:xfrm>
            <a:off x="1634332" y="4511676"/>
            <a:ext cx="6189662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57" name="Line 458"/>
          <p:cNvSpPr>
            <a:spLocks noChangeAspect="1" noChangeShapeType="1"/>
          </p:cNvSpPr>
          <p:nvPr/>
        </p:nvSpPr>
        <p:spPr bwMode="auto">
          <a:xfrm>
            <a:off x="1634332" y="6367578"/>
            <a:ext cx="6189663" cy="0"/>
          </a:xfrm>
          <a:prstGeom prst="line">
            <a:avLst/>
          </a:prstGeom>
          <a:noFill/>
          <a:ln w="8786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58" name="Line 460"/>
          <p:cNvSpPr>
            <a:spLocks noChangeShapeType="1"/>
          </p:cNvSpPr>
          <p:nvPr/>
        </p:nvSpPr>
        <p:spPr bwMode="auto">
          <a:xfrm>
            <a:off x="3077369" y="3730626"/>
            <a:ext cx="0" cy="2638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59" name="Line 461"/>
          <p:cNvSpPr>
            <a:spLocks noChangeShapeType="1"/>
          </p:cNvSpPr>
          <p:nvPr/>
        </p:nvSpPr>
        <p:spPr bwMode="auto">
          <a:xfrm>
            <a:off x="5168107" y="3730626"/>
            <a:ext cx="0" cy="26385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462" name="Line 461"/>
          <p:cNvSpPr>
            <a:spLocks noChangeShapeType="1"/>
          </p:cNvSpPr>
          <p:nvPr/>
        </p:nvSpPr>
        <p:spPr bwMode="auto">
          <a:xfrm>
            <a:off x="7823994" y="3730627"/>
            <a:ext cx="0" cy="2638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524" name="Line 460"/>
          <p:cNvSpPr>
            <a:spLocks noChangeShapeType="1"/>
          </p:cNvSpPr>
          <p:nvPr/>
        </p:nvSpPr>
        <p:spPr bwMode="auto">
          <a:xfrm>
            <a:off x="1634332" y="3990976"/>
            <a:ext cx="0" cy="2376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400"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674814" y="4251663"/>
            <a:ext cx="1697832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Instance</a:t>
            </a:r>
          </a:p>
          <a:p>
            <a:r>
              <a:rPr lang="en-US" sz="1400" u="none" dirty="0" smtClean="0">
                <a:latin typeface="Calibri" pitchFamily="34" charset="0"/>
              </a:rPr>
              <a:t>Faure-12-169</a:t>
            </a:r>
          </a:p>
          <a:p>
            <a:r>
              <a:rPr lang="en-US" sz="1400" u="none" dirty="0" smtClean="0">
                <a:latin typeface="Calibri" pitchFamily="34" charset="0"/>
              </a:rPr>
              <a:t>Sobol’-12-128</a:t>
            </a:r>
          </a:p>
          <a:p>
            <a:r>
              <a:rPr lang="en-US" sz="1400" u="none" dirty="0" smtClean="0">
                <a:latin typeface="Calibri" pitchFamily="34" charset="0"/>
              </a:rPr>
              <a:t>Sobol-12-256</a:t>
            </a:r>
          </a:p>
          <a:p>
            <a:r>
              <a:rPr lang="en-US" sz="1400" u="none" dirty="0" smtClean="0">
                <a:latin typeface="Calibri" pitchFamily="34" charset="0"/>
              </a:rPr>
              <a:t>Faure-20-1500</a:t>
            </a:r>
          </a:p>
          <a:p>
            <a:r>
              <a:rPr lang="en-US" sz="1400" u="none" dirty="0" smtClean="0">
                <a:latin typeface="Calibri" pitchFamily="34" charset="0"/>
              </a:rPr>
              <a:t>GLP-20-1619</a:t>
            </a:r>
          </a:p>
          <a:p>
            <a:r>
              <a:rPr lang="en-US" sz="1400" u="none" dirty="0" smtClean="0">
                <a:latin typeface="Calibri" pitchFamily="34" charset="0"/>
              </a:rPr>
              <a:t>Sobol-50-4000</a:t>
            </a:r>
          </a:p>
          <a:p>
            <a:r>
              <a:rPr lang="en-US" sz="1400" u="none" dirty="0" smtClean="0">
                <a:latin typeface="Calibri" pitchFamily="34" charset="0"/>
              </a:rPr>
              <a:t>GLP-50-4000</a:t>
            </a:r>
            <a:endParaRPr lang="en-US" sz="1400" u="none" dirty="0">
              <a:latin typeface="Calibri" pitchFamily="34" charset="0"/>
            </a:endParaRPr>
          </a:p>
        </p:txBody>
      </p:sp>
      <p:sp>
        <p:nvSpPr>
          <p:cNvPr id="372" name="TextBox 371"/>
          <p:cNvSpPr txBox="1"/>
          <p:nvPr/>
        </p:nvSpPr>
        <p:spPr>
          <a:xfrm>
            <a:off x="3186114" y="4251663"/>
            <a:ext cx="9779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Time</a:t>
            </a:r>
          </a:p>
          <a:p>
            <a:r>
              <a:rPr lang="en-US" sz="1400" u="none" dirty="0" smtClean="0">
                <a:latin typeface="Calibri" pitchFamily="34" charset="0"/>
              </a:rPr>
              <a:t>25s</a:t>
            </a:r>
          </a:p>
          <a:p>
            <a:r>
              <a:rPr lang="en-US" sz="1400" u="none" dirty="0" smtClean="0">
                <a:latin typeface="Calibri" pitchFamily="34" charset="0"/>
              </a:rPr>
              <a:t>20s</a:t>
            </a:r>
          </a:p>
          <a:p>
            <a:r>
              <a:rPr lang="en-US" sz="1400" u="none" dirty="0" smtClean="0">
                <a:latin typeface="Calibri" pitchFamily="34" charset="0"/>
              </a:rPr>
              <a:t>35s</a:t>
            </a:r>
          </a:p>
          <a:p>
            <a:r>
              <a:rPr lang="en-US" sz="1400" u="none" dirty="0" smtClean="0">
                <a:latin typeface="Calibri" pitchFamily="34" charset="0"/>
              </a:rPr>
              <a:t>4.7m</a:t>
            </a:r>
          </a:p>
          <a:p>
            <a:r>
              <a:rPr lang="en-US" sz="1400" u="none" dirty="0" smtClean="0">
                <a:latin typeface="Calibri" pitchFamily="34" charset="0"/>
              </a:rPr>
              <a:t>5.2m</a:t>
            </a:r>
          </a:p>
          <a:p>
            <a:r>
              <a:rPr lang="en-US" sz="1400" u="none" dirty="0" smtClean="0">
                <a:latin typeface="Calibri" pitchFamily="34" charset="0"/>
              </a:rPr>
              <a:t>42m</a:t>
            </a:r>
          </a:p>
          <a:p>
            <a:r>
              <a:rPr lang="en-US" sz="1400" u="none" dirty="0" smtClean="0">
                <a:latin typeface="Calibri" pitchFamily="34" charset="0"/>
              </a:rPr>
              <a:t>42m</a:t>
            </a:r>
            <a:endParaRPr lang="en-US" sz="1400" u="none" dirty="0">
              <a:latin typeface="Calibri" pitchFamily="34" charset="0"/>
            </a:endParaRPr>
          </a:p>
        </p:txBody>
      </p:sp>
      <p:sp>
        <p:nvSpPr>
          <p:cNvPr id="373" name="TextBox 372"/>
          <p:cNvSpPr txBox="1"/>
          <p:nvPr/>
        </p:nvSpPr>
        <p:spPr>
          <a:xfrm>
            <a:off x="4164014" y="4251663"/>
            <a:ext cx="977900" cy="21175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Result</a:t>
            </a:r>
          </a:p>
          <a:p>
            <a:r>
              <a:rPr lang="en-US" sz="1400" u="none" dirty="0" smtClean="0">
                <a:latin typeface="Calibri" pitchFamily="34" charset="0"/>
              </a:rPr>
              <a:t>0.2718</a:t>
            </a:r>
          </a:p>
          <a:p>
            <a:r>
              <a:rPr lang="en-US" sz="1400" u="none" dirty="0" smtClean="0">
                <a:latin typeface="Calibri" pitchFamily="34" charset="0"/>
              </a:rPr>
              <a:t>0.1885</a:t>
            </a:r>
          </a:p>
          <a:p>
            <a:r>
              <a:rPr lang="en-US" sz="1400" u="none" dirty="0" smtClean="0">
                <a:latin typeface="Calibri" pitchFamily="34" charset="0"/>
              </a:rPr>
              <a:t>0.1110</a:t>
            </a:r>
          </a:p>
          <a:p>
            <a:r>
              <a:rPr lang="en-US" sz="1400" u="none" dirty="0" smtClean="0">
                <a:latin typeface="Calibri" pitchFamily="34" charset="0"/>
              </a:rPr>
              <a:t>0.0740</a:t>
            </a:r>
          </a:p>
          <a:p>
            <a:r>
              <a:rPr lang="en-US" sz="1400" u="none" dirty="0" smtClean="0">
                <a:latin typeface="Calibri" pitchFamily="34" charset="0"/>
              </a:rPr>
              <a:t>0.0844</a:t>
            </a:r>
          </a:p>
          <a:p>
            <a:r>
              <a:rPr lang="en-US" sz="1400" u="none" dirty="0" smtClean="0">
                <a:latin typeface="Calibri" pitchFamily="34" charset="0"/>
              </a:rPr>
              <a:t>0.0665</a:t>
            </a:r>
          </a:p>
          <a:p>
            <a:r>
              <a:rPr lang="en-US" sz="1400" u="none" dirty="0" smtClean="0">
                <a:latin typeface="Calibri" pitchFamily="34" charset="0"/>
              </a:rPr>
              <a:t>0.1201</a:t>
            </a:r>
            <a:endParaRPr lang="en-US" sz="1400" u="none" dirty="0">
              <a:latin typeface="Calibri" pitchFamily="34" charset="0"/>
            </a:endParaRPr>
          </a:p>
        </p:txBody>
      </p:sp>
      <p:sp>
        <p:nvSpPr>
          <p:cNvPr id="374" name="TextBox 373"/>
          <p:cNvSpPr txBox="1"/>
          <p:nvPr/>
        </p:nvSpPr>
        <p:spPr>
          <a:xfrm>
            <a:off x="5349875" y="4036220"/>
            <a:ext cx="1155701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Time to get same result</a:t>
            </a:r>
          </a:p>
          <a:p>
            <a:r>
              <a:rPr lang="en-US" sz="1400" u="none" dirty="0">
                <a:latin typeface="Calibri" pitchFamily="34" charset="0"/>
              </a:rPr>
              <a:t>1</a:t>
            </a:r>
            <a:r>
              <a:rPr lang="en-US" sz="1400" u="none" dirty="0" smtClean="0">
                <a:latin typeface="Calibri" pitchFamily="34" charset="0"/>
              </a:rPr>
              <a:t>s</a:t>
            </a:r>
          </a:p>
          <a:p>
            <a:r>
              <a:rPr lang="en-US" sz="1400" u="none" dirty="0" smtClean="0">
                <a:latin typeface="Calibri" pitchFamily="34" charset="0"/>
              </a:rPr>
              <a:t>7.6m</a:t>
            </a:r>
          </a:p>
          <a:p>
            <a:r>
              <a:rPr lang="en-US" sz="1400" u="none" dirty="0" smtClean="0">
                <a:latin typeface="Calibri" pitchFamily="34" charset="0"/>
              </a:rPr>
              <a:t>1.6d</a:t>
            </a:r>
          </a:p>
          <a:p>
            <a:r>
              <a:rPr lang="en-US" sz="1400" u="none" dirty="0" smtClean="0">
                <a:latin typeface="Calibri" pitchFamily="34" charset="0"/>
              </a:rPr>
              <a:t>&gt;4d</a:t>
            </a:r>
          </a:p>
          <a:p>
            <a:r>
              <a:rPr lang="en-US" sz="1400" u="none" dirty="0" smtClean="0">
                <a:latin typeface="Calibri" pitchFamily="34" charset="0"/>
              </a:rPr>
              <a:t>&gt;5d</a:t>
            </a:r>
          </a:p>
          <a:p>
            <a:r>
              <a:rPr lang="en-US" sz="1400" u="none" dirty="0" smtClean="0">
                <a:latin typeface="Calibri" pitchFamily="34" charset="0"/>
              </a:rPr>
              <a:t>9h</a:t>
            </a:r>
          </a:p>
          <a:p>
            <a:r>
              <a:rPr lang="en-US" sz="1400" u="none" dirty="0" smtClean="0">
                <a:latin typeface="Calibri" pitchFamily="34" charset="0"/>
              </a:rPr>
              <a:t>&gt;5d</a:t>
            </a:r>
          </a:p>
        </p:txBody>
      </p:sp>
      <p:sp>
        <p:nvSpPr>
          <p:cNvPr id="375" name="TextBox 374"/>
          <p:cNvSpPr txBox="1"/>
          <p:nvPr/>
        </p:nvSpPr>
        <p:spPr>
          <a:xfrm>
            <a:off x="6556376" y="4036220"/>
            <a:ext cx="1169195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Result at same time</a:t>
            </a:r>
          </a:p>
          <a:p>
            <a:r>
              <a:rPr lang="en-US" sz="1400" u="none" dirty="0" smtClean="0">
                <a:latin typeface="Calibri" pitchFamily="34" charset="0"/>
              </a:rPr>
              <a:t>0.2718</a:t>
            </a:r>
          </a:p>
          <a:p>
            <a:r>
              <a:rPr lang="en-US" sz="1400" u="none" dirty="0" smtClean="0">
                <a:latin typeface="Calibri" pitchFamily="34" charset="0"/>
              </a:rPr>
              <a:t>0.1463</a:t>
            </a:r>
          </a:p>
          <a:p>
            <a:r>
              <a:rPr lang="en-US" sz="1400" u="none" dirty="0" smtClean="0">
                <a:latin typeface="Calibri" pitchFamily="34" charset="0"/>
              </a:rPr>
              <a:t>0.0873</a:t>
            </a:r>
          </a:p>
          <a:p>
            <a:r>
              <a:rPr lang="en-US" sz="1400" u="none" dirty="0" smtClean="0">
                <a:latin typeface="Calibri" pitchFamily="34" charset="0"/>
              </a:rPr>
              <a:t>None</a:t>
            </a:r>
          </a:p>
          <a:p>
            <a:r>
              <a:rPr lang="en-US" sz="1400" u="none" dirty="0" smtClean="0">
                <a:latin typeface="Calibri" pitchFamily="34" charset="0"/>
              </a:rPr>
              <a:t>None</a:t>
            </a:r>
          </a:p>
          <a:p>
            <a:r>
              <a:rPr lang="en-US" sz="1400" u="none" dirty="0" smtClean="0">
                <a:latin typeface="Calibri" pitchFamily="34" charset="0"/>
              </a:rPr>
              <a:t>None</a:t>
            </a:r>
          </a:p>
          <a:p>
            <a:r>
              <a:rPr lang="en-US" sz="1400" u="none" dirty="0" smtClean="0">
                <a:latin typeface="Calibri" pitchFamily="34" charset="0"/>
              </a:rPr>
              <a:t>None</a:t>
            </a:r>
          </a:p>
        </p:txBody>
      </p:sp>
      <p:sp>
        <p:nvSpPr>
          <p:cNvPr id="376" name="TextBox 375"/>
          <p:cNvSpPr txBox="1"/>
          <p:nvPr/>
        </p:nvSpPr>
        <p:spPr>
          <a:xfrm>
            <a:off x="3414714" y="3705226"/>
            <a:ext cx="182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none" dirty="0" smtClean="0">
                <a:latin typeface="Calibri" pitchFamily="34" charset="0"/>
              </a:rPr>
              <a:t>Our algorithm</a:t>
            </a:r>
            <a:endParaRPr lang="en-US" sz="1400" u="none" dirty="0">
              <a:latin typeface="Calibri" pitchFamily="34" charset="0"/>
            </a:endParaRPr>
          </a:p>
        </p:txBody>
      </p:sp>
      <p:sp>
        <p:nvSpPr>
          <p:cNvPr id="377" name="TextBox 376"/>
          <p:cNvSpPr txBox="1"/>
          <p:nvPr/>
        </p:nvSpPr>
        <p:spPr>
          <a:xfrm>
            <a:off x="5260975" y="3705227"/>
            <a:ext cx="24645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none" dirty="0" err="1" smtClean="0">
                <a:latin typeface="Calibri" pitchFamily="34" charset="0"/>
              </a:rPr>
              <a:t>Thiémard</a:t>
            </a:r>
            <a:r>
              <a:rPr lang="en-US" sz="1400" u="none" dirty="0" smtClean="0">
                <a:latin typeface="Calibri" pitchFamily="34" charset="0"/>
              </a:rPr>
              <a:t> Th01b</a:t>
            </a:r>
          </a:p>
        </p:txBody>
      </p:sp>
    </p:spTree>
    <p:extLst>
      <p:ext uri="{BB962C8B-B14F-4D97-AF65-F5344CB8AC3E}">
        <p14:creationId xmlns:p14="http://schemas.microsoft.com/office/powerpoint/2010/main" val="10176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AMBLE" val="\documentclass{article}&#10;\pagestyle{empty}&#10;\usepackage{xspace,amssymb,amsfonts,amsmath}&#10;\usepackage{color}&#10;\usepackage{TeX4PPT}&#10;\newcommand{\F}{\mathcal{F}}&#10;\newcommand{\N}{\mathbb{N}}&#10;\newcommand{\R}{\mathbb{R}}&#10;\newcommand{\Z}{\mathbb{Z}}&#10;"/>
  <p:tag name="MAGPC" val="200"/>
  <p:tag name="FONTSIZE" val="10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eorg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1800" b="0" i="0" u="none" strike="noStrike" cap="none" normalizeH="0" baseline="0" smtClean="0">
            <a:ln>
              <a:noFill/>
            </a:ln>
            <a:solidFill>
              <a:srgbClr val="003366"/>
            </a:solidFill>
            <a:effectLst/>
            <a:latin typeface="Georgia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2559</Words>
  <Application>Microsoft Office PowerPoint</Application>
  <PresentationFormat>On-screen Show (4:3)</PresentationFormat>
  <Paragraphs>1957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1_Default Design</vt:lpstr>
      <vt:lpstr>PowerPoint Presentation</vt:lpstr>
      <vt:lpstr>Numerical Integration</vt:lpstr>
      <vt:lpstr>Monte Carlo Integration</vt:lpstr>
      <vt:lpstr>Low Star Discrepancy Point Sets</vt:lpstr>
      <vt:lpstr>Low Star Discrepancy Point Sets</vt:lpstr>
      <vt:lpstr>Human-Competitiveness 1/5</vt:lpstr>
      <vt:lpstr>Human-Competitiveness 2/5</vt:lpstr>
      <vt:lpstr>Human-Competitiveness 3/5 &amp; 4/5</vt:lpstr>
      <vt:lpstr>Human-Competitiveness 3/5 &amp; 4/5, cont.</vt:lpstr>
      <vt:lpstr>Human-Competitiveness 5/5</vt:lpstr>
      <vt:lpstr>Achievements</vt:lpstr>
      <vt:lpstr>Full References of Our Papers</vt:lpstr>
      <vt:lpstr>Other References 1/4</vt:lpstr>
      <vt:lpstr>Other References 2/4</vt:lpstr>
      <vt:lpstr>Other References 3/4</vt:lpstr>
      <vt:lpstr>Other References 4/4</vt:lpstr>
      <vt:lpstr>Appendix</vt:lpstr>
      <vt:lpstr>Comparison of Our Results with Those in [DGW10]</vt:lpstr>
      <vt:lpstr>Comparison of Our Results with Those in [Th01a,Th01b]</vt:lpstr>
      <vt:lpstr>Performance of Our Evaluation Algorithm  on GLP sets</vt:lpstr>
      <vt:lpstr>Performance of Our Evaluation Algorithm  on Sobol’ sequences</vt:lpstr>
      <vt:lpstr>Performance of Our Evaluation Algorithm  on Faure sequences</vt:lpstr>
      <vt:lpstr>Running Time of Our Evaluation Algorithm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weikum</dc:creator>
  <cp:lastModifiedBy>Carola Winzen</cp:lastModifiedBy>
  <cp:revision>1864</cp:revision>
  <cp:lastPrinted>2013-07-02T21:25:32Z</cp:lastPrinted>
  <dcterms:created xsi:type="dcterms:W3CDTF">2005-05-14T16:14:09Z</dcterms:created>
  <dcterms:modified xsi:type="dcterms:W3CDTF">2013-07-03T14:25:10Z</dcterms:modified>
</cp:coreProperties>
</file>